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59" r:id="rId5"/>
    <p:sldId id="273" r:id="rId6"/>
    <p:sldId id="272" r:id="rId7"/>
    <p:sldId id="275" r:id="rId8"/>
    <p:sldId id="258" r:id="rId9"/>
    <p:sldId id="260" r:id="rId10"/>
    <p:sldId id="277" r:id="rId11"/>
    <p:sldId id="261" r:id="rId12"/>
    <p:sldId id="263" r:id="rId13"/>
    <p:sldId id="262" r:id="rId14"/>
    <p:sldId id="276" r:id="rId15"/>
    <p:sldId id="278" r:id="rId16"/>
    <p:sldId id="264" r:id="rId17"/>
    <p:sldId id="265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209660-5165-7529-E965-4BE3A285157C}" name="Cleachdaiche aoigh" initials="Ca" userId="Cleachdaiche aoigh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CC640-FB12-412B-A273-7BF564B91DB1}" v="8" dt="2023-12-03T17:11:04.844"/>
    <p1510:client id="{843760BA-590C-4A34-A041-EB9645E9C361}" v="4940" dt="2023-11-28T13:48:07.245"/>
    <p1510:client id="{AEF4F251-BF62-4A33-9BA5-D2205A64FC85}" v="26" dt="2023-11-05T15:44:33.079"/>
    <p1510:client id="{BF6E12A0-1B3F-4F7C-B0B5-CC1ED7A7BE81}" v="255" dt="2023-12-01T23:56:51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Frances MacNeil" userId="153cd1bd1edbee68" providerId="Windows Live" clId="Web-{843760BA-590C-4A34-A041-EB9645E9C361}"/>
    <pc:docChg chg="modSld">
      <pc:chgData name="Claire Frances MacNeil" userId="153cd1bd1edbee68" providerId="Windows Live" clId="Web-{843760BA-590C-4A34-A041-EB9645E9C361}" dt="2023-11-28T13:48:07.245" v="3226"/>
      <pc:docMkLst>
        <pc:docMk/>
      </pc:docMkLst>
      <pc:sldChg chg="delSp modSp">
        <pc:chgData name="Claire Frances MacNeil" userId="153cd1bd1edbee68" providerId="Windows Live" clId="Web-{843760BA-590C-4A34-A041-EB9645E9C361}" dt="2023-11-28T13:29:34.764" v="3221"/>
        <pc:sldMkLst>
          <pc:docMk/>
          <pc:sldMk cId="1052424047" sldId="256"/>
        </pc:sldMkLst>
        <pc:spChg chg="mod">
          <ac:chgData name="Claire Frances MacNeil" userId="153cd1bd1edbee68" providerId="Windows Live" clId="Web-{843760BA-590C-4A34-A041-EB9645E9C361}" dt="2023-11-28T11:40:58.452" v="23" actId="20577"/>
          <ac:spMkLst>
            <pc:docMk/>
            <pc:sldMk cId="1052424047" sldId="256"/>
            <ac:spMk id="2" creationId="{A35E3E11-9FC4-2CA7-16B0-2A070F7A7E78}"/>
          </ac:spMkLst>
        </pc:spChg>
        <pc:spChg chg="del">
          <ac:chgData name="Claire Frances MacNeil" userId="153cd1bd1edbee68" providerId="Windows Live" clId="Web-{843760BA-590C-4A34-A041-EB9645E9C361}" dt="2023-11-28T13:29:34.764" v="3221"/>
          <ac:spMkLst>
            <pc:docMk/>
            <pc:sldMk cId="1052424047" sldId="256"/>
            <ac:spMk id="3" creationId="{2E151B7E-2812-16F5-3A88-08D5D3E40CA9}"/>
          </ac:spMkLst>
        </pc:spChg>
      </pc:sldChg>
      <pc:sldChg chg="modSp">
        <pc:chgData name="Claire Frances MacNeil" userId="153cd1bd1edbee68" providerId="Windows Live" clId="Web-{843760BA-590C-4A34-A041-EB9645E9C361}" dt="2023-11-28T12:05:55.981" v="1751" actId="20577"/>
        <pc:sldMkLst>
          <pc:docMk/>
          <pc:sldMk cId="627570731" sldId="258"/>
        </pc:sldMkLst>
        <pc:spChg chg="mod">
          <ac:chgData name="Claire Frances MacNeil" userId="153cd1bd1edbee68" providerId="Windows Live" clId="Web-{843760BA-590C-4A34-A041-EB9645E9C361}" dt="2023-11-28T12:03:47.915" v="1672" actId="20577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Claire Frances MacNeil" userId="153cd1bd1edbee68" providerId="Windows Live" clId="Web-{843760BA-590C-4A34-A041-EB9645E9C361}" dt="2023-11-28T12:05:55.981" v="1751" actId="20577"/>
          <ac:spMkLst>
            <pc:docMk/>
            <pc:sldMk cId="627570731" sldId="258"/>
            <ac:spMk id="18" creationId="{14FCDCC5-F6B8-BC3A-9CC5-0D068AED828D}"/>
          </ac:spMkLst>
        </pc:spChg>
        <pc:spChg chg="mod">
          <ac:chgData name="Claire Frances MacNeil" userId="153cd1bd1edbee68" providerId="Windows Live" clId="Web-{843760BA-590C-4A34-A041-EB9645E9C361}" dt="2023-11-28T12:05:17.011" v="1715" actId="20577"/>
          <ac:spMkLst>
            <pc:docMk/>
            <pc:sldMk cId="627570731" sldId="258"/>
            <ac:spMk id="19" creationId="{D8230465-4E83-0093-BB68-7D8170BC0A94}"/>
          </ac:spMkLst>
        </pc:spChg>
        <pc:spChg chg="mod">
          <ac:chgData name="Claire Frances MacNeil" userId="153cd1bd1edbee68" providerId="Windows Live" clId="Web-{843760BA-590C-4A34-A041-EB9645E9C361}" dt="2023-11-28T12:05:44.324" v="1741" actId="14100"/>
          <ac:spMkLst>
            <pc:docMk/>
            <pc:sldMk cId="627570731" sldId="258"/>
            <ac:spMk id="20" creationId="{9FD2751F-4F47-FB84-0301-2AD449FE62E5}"/>
          </ac:spMkLst>
        </pc:spChg>
        <pc:spChg chg="mod">
          <ac:chgData name="Claire Frances MacNeil" userId="153cd1bd1edbee68" providerId="Windows Live" clId="Web-{843760BA-590C-4A34-A041-EB9645E9C361}" dt="2023-11-28T12:05:52.450" v="1747" actId="20577"/>
          <ac:spMkLst>
            <pc:docMk/>
            <pc:sldMk cId="627570731" sldId="258"/>
            <ac:spMk id="21" creationId="{94EF54DA-7D87-53F2-E098-74B4E5094498}"/>
          </ac:spMkLst>
        </pc:spChg>
      </pc:sldChg>
      <pc:sldChg chg="modSp">
        <pc:chgData name="Claire Frances MacNeil" userId="153cd1bd1edbee68" providerId="Windows Live" clId="Web-{843760BA-590C-4A34-A041-EB9645E9C361}" dt="2023-11-28T11:54:41.617" v="950" actId="20577"/>
        <pc:sldMkLst>
          <pc:docMk/>
          <pc:sldMk cId="1362740619" sldId="259"/>
        </pc:sldMkLst>
        <pc:spChg chg="mod">
          <ac:chgData name="Claire Frances MacNeil" userId="153cd1bd1edbee68" providerId="Windows Live" clId="Web-{843760BA-590C-4A34-A041-EB9645E9C361}" dt="2023-11-28T11:54:41.617" v="950" actId="20577"/>
          <ac:spMkLst>
            <pc:docMk/>
            <pc:sldMk cId="1362740619" sldId="259"/>
            <ac:spMk id="2" creationId="{6D6CDDAA-E182-7D84-0162-F709E96A299B}"/>
          </ac:spMkLst>
        </pc:spChg>
      </pc:sldChg>
      <pc:sldChg chg="modSp">
        <pc:chgData name="Claire Frances MacNeil" userId="153cd1bd1edbee68" providerId="Windows Live" clId="Web-{843760BA-590C-4A34-A041-EB9645E9C361}" dt="2023-11-28T12:07:24.953" v="1838" actId="20577"/>
        <pc:sldMkLst>
          <pc:docMk/>
          <pc:sldMk cId="431629889" sldId="260"/>
        </pc:sldMkLst>
        <pc:spChg chg="mod">
          <ac:chgData name="Claire Frances MacNeil" userId="153cd1bd1edbee68" providerId="Windows Live" clId="Web-{843760BA-590C-4A34-A041-EB9645E9C361}" dt="2023-11-28T12:07:24.953" v="1838" actId="20577"/>
          <ac:spMkLst>
            <pc:docMk/>
            <pc:sldMk cId="431629889" sldId="260"/>
            <ac:spMk id="2" creationId="{3C3E1B3C-7921-426B-8BA4-6F3CA70026CE}"/>
          </ac:spMkLst>
        </pc:spChg>
        <pc:graphicFrameChg chg="mod modGraphic">
          <ac:chgData name="Claire Frances MacNeil" userId="153cd1bd1edbee68" providerId="Windows Live" clId="Web-{843760BA-590C-4A34-A041-EB9645E9C361}" dt="2023-11-28T12:06:40.826" v="1779"/>
          <ac:graphicFrameMkLst>
            <pc:docMk/>
            <pc:sldMk cId="431629889" sldId="260"/>
            <ac:graphicFrameMk id="4" creationId="{A2CFE025-972A-BFB7-8C64-742E57F6B7E2}"/>
          </ac:graphicFrameMkLst>
        </pc:graphicFrameChg>
      </pc:sldChg>
      <pc:sldChg chg="modSp">
        <pc:chgData name="Claire Frances MacNeil" userId="153cd1bd1edbee68" providerId="Windows Live" clId="Web-{843760BA-590C-4A34-A041-EB9645E9C361}" dt="2023-11-28T13:16:43.359" v="2138" actId="20577"/>
        <pc:sldMkLst>
          <pc:docMk/>
          <pc:sldMk cId="988580645" sldId="261"/>
        </pc:sldMkLst>
        <pc:spChg chg="mod">
          <ac:chgData name="Claire Frances MacNeil" userId="153cd1bd1edbee68" providerId="Windows Live" clId="Web-{843760BA-590C-4A34-A041-EB9645E9C361}" dt="2023-11-28T13:16:23.718" v="2126" actId="20577"/>
          <ac:spMkLst>
            <pc:docMk/>
            <pc:sldMk cId="988580645" sldId="261"/>
            <ac:spMk id="5" creationId="{12D57AF1-2266-C2C2-3479-624C470E9BA3}"/>
          </ac:spMkLst>
        </pc:spChg>
        <pc:spChg chg="mod">
          <ac:chgData name="Claire Frances MacNeil" userId="153cd1bd1edbee68" providerId="Windows Live" clId="Web-{843760BA-590C-4A34-A041-EB9645E9C361}" dt="2023-11-28T13:16:43.359" v="2138" actId="20577"/>
          <ac:spMkLst>
            <pc:docMk/>
            <pc:sldMk cId="988580645" sldId="261"/>
            <ac:spMk id="7" creationId="{06757C69-05B1-60FD-D237-D520D1D711F4}"/>
          </ac:spMkLst>
        </pc:spChg>
      </pc:sldChg>
      <pc:sldChg chg="modSp">
        <pc:chgData name="Claire Frances MacNeil" userId="153cd1bd1edbee68" providerId="Windows Live" clId="Web-{843760BA-590C-4A34-A041-EB9645E9C361}" dt="2023-11-28T13:18:20.785" v="2359" actId="20577"/>
        <pc:sldMkLst>
          <pc:docMk/>
          <pc:sldMk cId="1504957047" sldId="262"/>
        </pc:sldMkLst>
        <pc:spChg chg="mod">
          <ac:chgData name="Claire Frances MacNeil" userId="153cd1bd1edbee68" providerId="Windows Live" clId="Web-{843760BA-590C-4A34-A041-EB9645E9C361}" dt="2023-11-28T13:18:20.785" v="2359" actId="20577"/>
          <ac:spMkLst>
            <pc:docMk/>
            <pc:sldMk cId="1504957047" sldId="262"/>
            <ac:spMk id="2" creationId="{62DD2614-B465-D784-0C52-7806657449D7}"/>
          </ac:spMkLst>
        </pc:spChg>
        <pc:spChg chg="mod">
          <ac:chgData name="Claire Frances MacNeil" userId="153cd1bd1edbee68" providerId="Windows Live" clId="Web-{843760BA-590C-4A34-A041-EB9645E9C361}" dt="2023-11-28T13:18:11.785" v="2338" actId="20577"/>
          <ac:spMkLst>
            <pc:docMk/>
            <pc:sldMk cId="1504957047" sldId="262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843760BA-590C-4A34-A041-EB9645E9C361}" dt="2023-11-28T13:48:07.245" v="3226"/>
        <pc:sldMkLst>
          <pc:docMk/>
          <pc:sldMk cId="1506684744" sldId="263"/>
        </pc:sldMkLst>
        <pc:spChg chg="mod">
          <ac:chgData name="Claire Frances MacNeil" userId="153cd1bd1edbee68" providerId="Windows Live" clId="Web-{843760BA-590C-4A34-A041-EB9645E9C361}" dt="2023-11-28T13:17:04.392" v="2168" actId="20577"/>
          <ac:spMkLst>
            <pc:docMk/>
            <pc:sldMk cId="1506684744" sldId="263"/>
            <ac:spMk id="6" creationId="{C2BE6784-5141-B6AD-2ACE-031889D59070}"/>
          </ac:spMkLst>
        </pc:spChg>
        <pc:spChg chg="mod">
          <ac:chgData name="Claire Frances MacNeil" userId="153cd1bd1edbee68" providerId="Windows Live" clId="Web-{843760BA-590C-4A34-A041-EB9645E9C361}" dt="2023-11-28T13:17:58.409" v="2323" actId="20577"/>
          <ac:spMkLst>
            <pc:docMk/>
            <pc:sldMk cId="1506684744" sldId="263"/>
            <ac:spMk id="8" creationId="{3A03B520-6278-6FAB-BB6E-3D8F00E11C69}"/>
          </ac:spMkLst>
        </pc:spChg>
        <pc:graphicFrameChg chg="mod modGraphic">
          <ac:chgData name="Claire Frances MacNeil" userId="153cd1bd1edbee68" providerId="Windows Live" clId="Web-{843760BA-590C-4A34-A041-EB9645E9C361}" dt="2023-11-28T13:48:07.245" v="3226"/>
          <ac:graphicFrameMkLst>
            <pc:docMk/>
            <pc:sldMk cId="1506684744" sldId="263"/>
            <ac:graphicFrameMk id="3" creationId="{02A64F4A-0B4D-51C9-B4A8-FC55F4EDD8D6}"/>
          </ac:graphicFrameMkLst>
        </pc:graphicFrameChg>
      </pc:sldChg>
      <pc:sldChg chg="modSp">
        <pc:chgData name="Claire Frances MacNeil" userId="153cd1bd1edbee68" providerId="Windows Live" clId="Web-{843760BA-590C-4A34-A041-EB9645E9C361}" dt="2023-11-28T13:21:29.292" v="2625" actId="20577"/>
        <pc:sldMkLst>
          <pc:docMk/>
          <pc:sldMk cId="796234647" sldId="264"/>
        </pc:sldMkLst>
        <pc:spChg chg="mod">
          <ac:chgData name="Claire Frances MacNeil" userId="153cd1bd1edbee68" providerId="Windows Live" clId="Web-{843760BA-590C-4A34-A041-EB9645E9C361}" dt="2023-11-28T13:21:29.292" v="2625" actId="20577"/>
          <ac:spMkLst>
            <pc:docMk/>
            <pc:sldMk cId="796234647" sldId="264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843760BA-590C-4A34-A041-EB9645E9C361}" dt="2023-11-28T13:29:16.936" v="3211" actId="20577"/>
        <pc:sldMkLst>
          <pc:docMk/>
          <pc:sldMk cId="1843465494" sldId="265"/>
        </pc:sldMkLst>
        <pc:spChg chg="mod">
          <ac:chgData name="Claire Frances MacNeil" userId="153cd1bd1edbee68" providerId="Windows Live" clId="Web-{843760BA-590C-4A34-A041-EB9645E9C361}" dt="2023-11-28T13:29:16.936" v="3211" actId="20577"/>
          <ac:spMkLst>
            <pc:docMk/>
            <pc:sldMk cId="1843465494" sldId="265"/>
            <ac:spMk id="2" creationId="{1CAB436D-46F5-EA39-CAB1-B13DF18D73AA}"/>
          </ac:spMkLst>
        </pc:spChg>
        <pc:spChg chg="mod">
          <ac:chgData name="Claire Frances MacNeil" userId="153cd1bd1edbee68" providerId="Windows Live" clId="Web-{843760BA-590C-4A34-A041-EB9645E9C361}" dt="2023-11-28T13:21:37.230" v="2636" actId="20577"/>
          <ac:spMkLst>
            <pc:docMk/>
            <pc:sldMk cId="1843465494" sldId="265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843760BA-590C-4A34-A041-EB9645E9C361}" dt="2023-11-28T11:56:28.870" v="993" actId="20577"/>
        <pc:sldMkLst>
          <pc:docMk/>
          <pc:sldMk cId="1442744623" sldId="271"/>
        </pc:sldMkLst>
        <pc:spChg chg="mod">
          <ac:chgData name="Claire Frances MacNeil" userId="153cd1bd1edbee68" providerId="Windows Live" clId="Web-{843760BA-590C-4A34-A041-EB9645E9C361}" dt="2023-11-28T11:44:49.287" v="243" actId="20577"/>
          <ac:spMkLst>
            <pc:docMk/>
            <pc:sldMk cId="1442744623" sldId="271"/>
            <ac:spMk id="2" creationId="{8E11B998-32C5-07EF-4FEF-B42415EDBC0F}"/>
          </ac:spMkLst>
        </pc:spChg>
        <pc:spChg chg="mod">
          <ac:chgData name="Claire Frances MacNeil" userId="153cd1bd1edbee68" providerId="Windows Live" clId="Web-{843760BA-590C-4A34-A041-EB9645E9C361}" dt="2023-11-28T11:56:28.870" v="993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">
        <pc:chgData name="Claire Frances MacNeil" userId="153cd1bd1edbee68" providerId="Windows Live" clId="Web-{843760BA-590C-4A34-A041-EB9645E9C361}" dt="2023-11-28T11:56:13.760" v="990" actId="1076"/>
        <pc:sldMkLst>
          <pc:docMk/>
          <pc:sldMk cId="4078416286" sldId="272"/>
        </pc:sldMkLst>
        <pc:spChg chg="mod">
          <ac:chgData name="Claire Frances MacNeil" userId="153cd1bd1edbee68" providerId="Windows Live" clId="Web-{843760BA-590C-4A34-A041-EB9645E9C361}" dt="2023-11-28T11:55:59.151" v="983" actId="20577"/>
          <ac:spMkLst>
            <pc:docMk/>
            <pc:sldMk cId="4078416286" sldId="272"/>
            <ac:spMk id="2" creationId="{6D6CDDAA-E182-7D84-0162-F709E96A299B}"/>
          </ac:spMkLst>
        </pc:spChg>
        <pc:spChg chg="mod">
          <ac:chgData name="Claire Frances MacNeil" userId="153cd1bd1edbee68" providerId="Windows Live" clId="Web-{843760BA-590C-4A34-A041-EB9645E9C361}" dt="2023-11-28T11:56:13.760" v="990" actId="1076"/>
          <ac:spMkLst>
            <pc:docMk/>
            <pc:sldMk cId="4078416286" sldId="272"/>
            <ac:spMk id="3" creationId="{B002C4EB-81D6-43A5-CD18-7A50DB0A2124}"/>
          </ac:spMkLst>
        </pc:spChg>
      </pc:sldChg>
      <pc:sldChg chg="modSp">
        <pc:chgData name="Claire Frances MacNeil" userId="153cd1bd1edbee68" providerId="Windows Live" clId="Web-{843760BA-590C-4A34-A041-EB9645E9C361}" dt="2023-11-28T11:55:48.994" v="979"/>
        <pc:sldMkLst>
          <pc:docMk/>
          <pc:sldMk cId="1586989031" sldId="273"/>
        </pc:sldMkLst>
        <pc:spChg chg="mod">
          <ac:chgData name="Claire Frances MacNeil" userId="153cd1bd1edbee68" providerId="Windows Live" clId="Web-{843760BA-590C-4A34-A041-EB9645E9C361}" dt="2023-11-28T11:55:35.712" v="953" actId="20577"/>
          <ac:spMkLst>
            <pc:docMk/>
            <pc:sldMk cId="1586989031" sldId="273"/>
            <ac:spMk id="16" creationId="{6BE43043-0BFB-9076-AC18-C9301DCCD73F}"/>
          </ac:spMkLst>
        </pc:spChg>
        <pc:graphicFrameChg chg="mod modGraphic">
          <ac:chgData name="Claire Frances MacNeil" userId="153cd1bd1edbee68" providerId="Windows Live" clId="Web-{843760BA-590C-4A34-A041-EB9645E9C361}" dt="2023-11-28T11:55:48.994" v="979"/>
          <ac:graphicFrameMkLst>
            <pc:docMk/>
            <pc:sldMk cId="1586989031" sldId="273"/>
            <ac:graphicFrameMk id="4" creationId="{3E0453B3-F2DA-DED4-8B4E-DAA90413C5BE}"/>
          </ac:graphicFrameMkLst>
        </pc:graphicFrameChg>
      </pc:sldChg>
      <pc:sldChg chg="modSp">
        <pc:chgData name="Claire Frances MacNeil" userId="153cd1bd1edbee68" providerId="Windows Live" clId="Web-{843760BA-590C-4A34-A041-EB9645E9C361}" dt="2023-11-28T13:33:21.179" v="3222" actId="20577"/>
        <pc:sldMkLst>
          <pc:docMk/>
          <pc:sldMk cId="1571899104" sldId="274"/>
        </pc:sldMkLst>
        <pc:spChg chg="mod">
          <ac:chgData name="Claire Frances MacNeil" userId="153cd1bd1edbee68" providerId="Windows Live" clId="Web-{843760BA-590C-4A34-A041-EB9645E9C361}" dt="2023-11-28T13:33:21.179" v="3222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modSp">
        <pc:chgData name="Claire Frances MacNeil" userId="153cd1bd1edbee68" providerId="Windows Live" clId="Web-{843760BA-590C-4A34-A041-EB9645E9C361}" dt="2023-11-28T12:04:38.338" v="1683" actId="20577"/>
        <pc:sldMkLst>
          <pc:docMk/>
          <pc:sldMk cId="1434033559" sldId="275"/>
        </pc:sldMkLst>
        <pc:spChg chg="mod">
          <ac:chgData name="Claire Frances MacNeil" userId="153cd1bd1edbee68" providerId="Windows Live" clId="Web-{843760BA-590C-4A34-A041-EB9645E9C361}" dt="2023-11-28T11:56:51.683" v="1003" actId="20577"/>
          <ac:spMkLst>
            <pc:docMk/>
            <pc:sldMk cId="1434033559" sldId="275"/>
            <ac:spMk id="3" creationId="{7833F962-D1FF-DAEB-370F-50EFD1811250}"/>
          </ac:spMkLst>
        </pc:spChg>
        <pc:spChg chg="mod">
          <ac:chgData name="Claire Frances MacNeil" userId="153cd1bd1edbee68" providerId="Windows Live" clId="Web-{843760BA-590C-4A34-A041-EB9645E9C361}" dt="2023-11-28T12:04:38.338" v="1683" actId="20577"/>
          <ac:spMkLst>
            <pc:docMk/>
            <pc:sldMk cId="1434033559" sldId="275"/>
            <ac:spMk id="5" creationId="{92D6C0AF-2A17-CAF5-FF15-F6B69CEED607}"/>
          </ac:spMkLst>
        </pc:spChg>
      </pc:sldChg>
      <pc:sldChg chg="modSp">
        <pc:chgData name="Claire Frances MacNeil" userId="153cd1bd1edbee68" providerId="Windows Live" clId="Web-{843760BA-590C-4A34-A041-EB9645E9C361}" dt="2023-11-28T13:18:33.942" v="2361" actId="20577"/>
        <pc:sldMkLst>
          <pc:docMk/>
          <pc:sldMk cId="3252250271" sldId="276"/>
        </pc:sldMkLst>
        <pc:spChg chg="mod">
          <ac:chgData name="Claire Frances MacNeil" userId="153cd1bd1edbee68" providerId="Windows Live" clId="Web-{843760BA-590C-4A34-A041-EB9645E9C361}" dt="2023-11-28T13:18:33.942" v="2361" actId="20577"/>
          <ac:spMkLst>
            <pc:docMk/>
            <pc:sldMk cId="3252250271" sldId="276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843760BA-590C-4A34-A041-EB9645E9C361}" dt="2023-11-28T13:28:34.450" v="3204" actId="20577"/>
        <pc:sldMkLst>
          <pc:docMk/>
          <pc:sldMk cId="985883729" sldId="277"/>
        </pc:sldMkLst>
        <pc:spChg chg="mod">
          <ac:chgData name="Claire Frances MacNeil" userId="153cd1bd1edbee68" providerId="Windows Live" clId="Web-{843760BA-590C-4A34-A041-EB9645E9C361}" dt="2023-11-28T13:28:34.450" v="3204" actId="20577"/>
          <ac:spMkLst>
            <pc:docMk/>
            <pc:sldMk cId="985883729" sldId="277"/>
            <ac:spMk id="3" creationId="{814EB085-09F7-C369-ED72-EF564409518F}"/>
          </ac:spMkLst>
        </pc:spChg>
      </pc:sldChg>
      <pc:sldChg chg="modSp">
        <pc:chgData name="Claire Frances MacNeil" userId="153cd1bd1edbee68" providerId="Windows Live" clId="Web-{843760BA-590C-4A34-A041-EB9645E9C361}" dt="2023-11-28T13:21:19.651" v="2613" actId="20577"/>
        <pc:sldMkLst>
          <pc:docMk/>
          <pc:sldMk cId="1325204474" sldId="278"/>
        </pc:sldMkLst>
        <pc:spChg chg="mod">
          <ac:chgData name="Claire Frances MacNeil" userId="153cd1bd1edbee68" providerId="Windows Live" clId="Web-{843760BA-590C-4A34-A041-EB9645E9C361}" dt="2023-11-28T13:21:19.651" v="2613" actId="20577"/>
          <ac:spMkLst>
            <pc:docMk/>
            <pc:sldMk cId="1325204474" sldId="278"/>
            <ac:spMk id="3" creationId="{26D265A3-73E2-9948-2C29-CCC0A5E81610}"/>
          </ac:spMkLst>
        </pc:spChg>
      </pc:sldChg>
      <pc:sldChg chg="modSp">
        <pc:chgData name="Claire Frances MacNeil" userId="153cd1bd1edbee68" providerId="Windows Live" clId="Web-{843760BA-590C-4A34-A041-EB9645E9C361}" dt="2023-11-28T13:29:24.592" v="3220"/>
        <pc:sldMkLst>
          <pc:docMk/>
          <pc:sldMk cId="701071943" sldId="279"/>
        </pc:sldMkLst>
        <pc:spChg chg="mod">
          <ac:chgData name="Claire Frances MacNeil" userId="153cd1bd1edbee68" providerId="Windows Live" clId="Web-{843760BA-590C-4A34-A041-EB9645E9C361}" dt="2023-11-28T13:23:10.265" v="2770" actId="20577"/>
          <ac:spMkLst>
            <pc:docMk/>
            <pc:sldMk cId="701071943" sldId="279"/>
            <ac:spMk id="6" creationId="{C2BE6784-5141-B6AD-2ACE-031889D59070}"/>
          </ac:spMkLst>
        </pc:spChg>
        <pc:graphicFrameChg chg="mod modGraphic">
          <ac:chgData name="Claire Frances MacNeil" userId="153cd1bd1edbee68" providerId="Windows Live" clId="Web-{843760BA-590C-4A34-A041-EB9645E9C361}" dt="2023-11-28T13:29:24.592" v="3220"/>
          <ac:graphicFrameMkLst>
            <pc:docMk/>
            <pc:sldMk cId="701071943" sldId="279"/>
            <ac:graphicFrameMk id="3" creationId="{957BF0F3-836F-1D09-DE99-FC569BDC9B65}"/>
          </ac:graphicFrameMkLst>
        </pc:graphicFrameChg>
      </pc:sldChg>
    </pc:docChg>
  </pc:docChgLst>
  <pc:docChgLst>
    <pc:chgData name="Cleachdaiche aoigh" providerId="Windows Live" clId="Web-{BF6E12A0-1B3F-4F7C-B0B5-CC1ED7A7BE81}"/>
    <pc:docChg chg="mod modSld">
      <pc:chgData name="Cleachdaiche aoigh" userId="" providerId="Windows Live" clId="Web-{BF6E12A0-1B3F-4F7C-B0B5-CC1ED7A7BE81}" dt="2023-12-01T23:56:50.567" v="154" actId="20577"/>
      <pc:docMkLst>
        <pc:docMk/>
      </pc:docMkLst>
      <pc:sldChg chg="modSp">
        <pc:chgData name="Cleachdaiche aoigh" userId="" providerId="Windows Live" clId="Web-{BF6E12A0-1B3F-4F7C-B0B5-CC1ED7A7BE81}" dt="2023-12-01T23:53:09.937" v="114" actId="20577"/>
        <pc:sldMkLst>
          <pc:docMk/>
          <pc:sldMk cId="627570731" sldId="258"/>
        </pc:sldMkLst>
        <pc:spChg chg="mod">
          <ac:chgData name="Cleachdaiche aoigh" userId="" providerId="Windows Live" clId="Web-{BF6E12A0-1B3F-4F7C-B0B5-CC1ED7A7BE81}" dt="2023-12-01T23:53:09.937" v="114" actId="20577"/>
          <ac:spMkLst>
            <pc:docMk/>
            <pc:sldMk cId="627570731" sldId="258"/>
            <ac:spMk id="18" creationId="{14FCDCC5-F6B8-BC3A-9CC5-0D068AED828D}"/>
          </ac:spMkLst>
        </pc:spChg>
      </pc:sldChg>
      <pc:sldChg chg="modSp">
        <pc:chgData name="Cleachdaiche aoigh" userId="" providerId="Windows Live" clId="Web-{BF6E12A0-1B3F-4F7C-B0B5-CC1ED7A7BE81}" dt="2023-12-01T23:47:05.631" v="16" actId="20577"/>
        <pc:sldMkLst>
          <pc:docMk/>
          <pc:sldMk cId="1442744623" sldId="271"/>
        </pc:sldMkLst>
        <pc:spChg chg="mod">
          <ac:chgData name="Cleachdaiche aoigh" userId="" providerId="Windows Live" clId="Web-{BF6E12A0-1B3F-4F7C-B0B5-CC1ED7A7BE81}" dt="2023-12-01T23:47:05.631" v="16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 addCm modCm">
        <pc:chgData name="Cleachdaiche aoigh" userId="" providerId="Windows Live" clId="Web-{BF6E12A0-1B3F-4F7C-B0B5-CC1ED7A7BE81}" dt="2023-12-01T23:49:26.228" v="46" actId="20577"/>
        <pc:sldMkLst>
          <pc:docMk/>
          <pc:sldMk cId="1571899104" sldId="274"/>
        </pc:sldMkLst>
        <pc:spChg chg="mod">
          <ac:chgData name="Cleachdaiche aoigh" userId="" providerId="Windows Live" clId="Web-{BF6E12A0-1B3F-4F7C-B0B5-CC1ED7A7BE81}" dt="2023-12-01T23:49:26.228" v="46" actId="20577"/>
          <ac:spMkLst>
            <pc:docMk/>
            <pc:sldMk cId="1571899104" sldId="274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eachdaiche aoigh" userId="" providerId="Windows Live" clId="Web-{BF6E12A0-1B3F-4F7C-B0B5-CC1ED7A7BE81}" dt="2023-12-01T23:49:19.650" v="45" actId="20577"/>
              <pc2:cmMkLst xmlns:pc2="http://schemas.microsoft.com/office/powerpoint/2019/9/main/command">
                <pc:docMk/>
                <pc:sldMk cId="1571899104" sldId="274"/>
                <pc2:cmMk id="{9829562B-DE73-46D3-8729-21D0F214FDF8}"/>
              </pc2:cmMkLst>
            </pc226:cmChg>
          </p:ext>
        </pc:extLst>
      </pc:sldChg>
      <pc:sldChg chg="modSp">
        <pc:chgData name="Cleachdaiche aoigh" userId="" providerId="Windows Live" clId="Web-{BF6E12A0-1B3F-4F7C-B0B5-CC1ED7A7BE81}" dt="2023-12-01T23:52:58.874" v="110" actId="20577"/>
        <pc:sldMkLst>
          <pc:docMk/>
          <pc:sldMk cId="1434033559" sldId="275"/>
        </pc:sldMkLst>
        <pc:spChg chg="mod">
          <ac:chgData name="Cleachdaiche aoigh" userId="" providerId="Windows Live" clId="Web-{BF6E12A0-1B3F-4F7C-B0B5-CC1ED7A7BE81}" dt="2023-12-01T23:52:58.874" v="110" actId="20577"/>
          <ac:spMkLst>
            <pc:docMk/>
            <pc:sldMk cId="1434033559" sldId="275"/>
            <ac:spMk id="5" creationId="{92D6C0AF-2A17-CAF5-FF15-F6B69CEED607}"/>
          </ac:spMkLst>
        </pc:spChg>
      </pc:sldChg>
      <pc:sldChg chg="modSp">
        <pc:chgData name="Cleachdaiche aoigh" userId="" providerId="Windows Live" clId="Web-{BF6E12A0-1B3F-4F7C-B0B5-CC1ED7A7BE81}" dt="2023-12-01T23:56:50.567" v="154" actId="20577"/>
        <pc:sldMkLst>
          <pc:docMk/>
          <pc:sldMk cId="985883729" sldId="277"/>
        </pc:sldMkLst>
        <pc:spChg chg="mod">
          <ac:chgData name="Cleachdaiche aoigh" userId="" providerId="Windows Live" clId="Web-{BF6E12A0-1B3F-4F7C-B0B5-CC1ED7A7BE81}" dt="2023-12-01T23:56:50.567" v="154" actId="20577"/>
          <ac:spMkLst>
            <pc:docMk/>
            <pc:sldMk cId="985883729" sldId="277"/>
            <ac:spMk id="3" creationId="{814EB085-09F7-C369-ED72-EF564409518F}"/>
          </ac:spMkLst>
        </pc:spChg>
      </pc:sldChg>
    </pc:docChg>
  </pc:docChgLst>
  <pc:docChgLst>
    <pc:chgData name="isla mclennan" userId="cd16ad686b0166a9" providerId="LiveId" clId="{AEF4F251-BF62-4A33-9BA5-D2205A64FC85}"/>
    <pc:docChg chg="undo custSel addSld delSld modSld sldOrd">
      <pc:chgData name="isla mclennan" userId="cd16ad686b0166a9" providerId="LiveId" clId="{AEF4F251-BF62-4A33-9BA5-D2205A64FC85}" dt="2023-11-05T16:01:33.376" v="6155" actId="313"/>
      <pc:docMkLst>
        <pc:docMk/>
      </pc:docMkLst>
      <pc:sldChg chg="add del">
        <pc:chgData name="isla mclennan" userId="cd16ad686b0166a9" providerId="LiveId" clId="{AEF4F251-BF62-4A33-9BA5-D2205A64FC85}" dt="2023-11-05T15:26:07.587" v="4106" actId="47"/>
        <pc:sldMkLst>
          <pc:docMk/>
          <pc:sldMk cId="2812877960" sldId="257"/>
        </pc:sldMkLst>
      </pc:sldChg>
      <pc:sldChg chg="delSp modSp mod">
        <pc:chgData name="isla mclennan" userId="cd16ad686b0166a9" providerId="LiveId" clId="{AEF4F251-BF62-4A33-9BA5-D2205A64FC85}" dt="2023-11-05T15:11:46.743" v="2886" actId="1076"/>
        <pc:sldMkLst>
          <pc:docMk/>
          <pc:sldMk cId="627570731" sldId="258"/>
        </pc:sldMkLst>
        <pc:spChg chg="mod">
          <ac:chgData name="isla mclennan" userId="cd16ad686b0166a9" providerId="LiveId" clId="{AEF4F251-BF62-4A33-9BA5-D2205A64FC85}" dt="2023-11-05T15:08:52" v="2625" actId="20577"/>
          <ac:spMkLst>
            <pc:docMk/>
            <pc:sldMk cId="627570731" sldId="258"/>
            <ac:spMk id="5" creationId="{896B7CD0-E388-F4B7-2656-D3FC6D34C2A6}"/>
          </ac:spMkLst>
        </pc:spChg>
        <pc:spChg chg="del mod">
          <ac:chgData name="isla mclennan" userId="cd16ad686b0166a9" providerId="LiveId" clId="{AEF4F251-BF62-4A33-9BA5-D2205A64FC85}" dt="2023-11-05T15:09:44.014" v="2668" actId="478"/>
          <ac:spMkLst>
            <pc:docMk/>
            <pc:sldMk cId="627570731" sldId="258"/>
            <ac:spMk id="7" creationId="{81AE39C3-9826-3CA9-8B88-4DA298349C08}"/>
          </ac:spMkLst>
        </pc:spChg>
        <pc:spChg chg="mod">
          <ac:chgData name="isla mclennan" userId="cd16ad686b0166a9" providerId="LiveId" clId="{AEF4F251-BF62-4A33-9BA5-D2205A64FC85}" dt="2023-11-05T15:11:29.815" v="2882" actId="1076"/>
          <ac:spMkLst>
            <pc:docMk/>
            <pc:sldMk cId="627570731" sldId="258"/>
            <ac:spMk id="18" creationId="{14FCDCC5-F6B8-BC3A-9CC5-0D068AED828D}"/>
          </ac:spMkLst>
        </pc:spChg>
        <pc:spChg chg="mod">
          <ac:chgData name="isla mclennan" userId="cd16ad686b0166a9" providerId="LiveId" clId="{AEF4F251-BF62-4A33-9BA5-D2205A64FC85}" dt="2023-11-05T15:11:38.100" v="2884" actId="1076"/>
          <ac:spMkLst>
            <pc:docMk/>
            <pc:sldMk cId="627570731" sldId="258"/>
            <ac:spMk id="19" creationId="{D8230465-4E83-0093-BB68-7D8170BC0A94}"/>
          </ac:spMkLst>
        </pc:spChg>
        <pc:spChg chg="mod">
          <ac:chgData name="isla mclennan" userId="cd16ad686b0166a9" providerId="LiveId" clId="{AEF4F251-BF62-4A33-9BA5-D2205A64FC85}" dt="2023-11-05T15:11:46.743" v="2886" actId="1076"/>
          <ac:spMkLst>
            <pc:docMk/>
            <pc:sldMk cId="627570731" sldId="258"/>
            <ac:spMk id="20" creationId="{9FD2751F-4F47-FB84-0301-2AD449FE62E5}"/>
          </ac:spMkLst>
        </pc:spChg>
        <pc:spChg chg="mod">
          <ac:chgData name="isla mclennan" userId="cd16ad686b0166a9" providerId="LiveId" clId="{AEF4F251-BF62-4A33-9BA5-D2205A64FC85}" dt="2023-11-05T15:11:41.837" v="2885" actId="1076"/>
          <ac:spMkLst>
            <pc:docMk/>
            <pc:sldMk cId="627570731" sldId="258"/>
            <ac:spMk id="21" creationId="{94EF54DA-7D87-53F2-E098-74B4E5094498}"/>
          </ac:spMkLst>
        </pc:spChg>
        <pc:graphicFrameChg chg="mod modGraphic">
          <ac:chgData name="isla mclennan" userId="cd16ad686b0166a9" providerId="LiveId" clId="{AEF4F251-BF62-4A33-9BA5-D2205A64FC85}" dt="2023-11-05T15:11:33.421" v="2883" actId="1076"/>
          <ac:graphicFrameMkLst>
            <pc:docMk/>
            <pc:sldMk cId="627570731" sldId="258"/>
            <ac:graphicFrameMk id="16" creationId="{8C19C79B-E39E-096D-9EF3-E266D5CB92FA}"/>
          </ac:graphicFrameMkLst>
        </pc:graphicFrameChg>
      </pc:sldChg>
      <pc:sldChg chg="addSp delSp modSp mod">
        <pc:chgData name="isla mclennan" userId="cd16ad686b0166a9" providerId="LiveId" clId="{AEF4F251-BF62-4A33-9BA5-D2205A64FC85}" dt="2023-11-05T14:59:59.709" v="1444" actId="20577"/>
        <pc:sldMkLst>
          <pc:docMk/>
          <pc:sldMk cId="1362740619" sldId="259"/>
        </pc:sldMkLst>
        <pc:spChg chg="mod">
          <ac:chgData name="isla mclennan" userId="cd16ad686b0166a9" providerId="LiveId" clId="{AEF4F251-BF62-4A33-9BA5-D2205A64FC85}" dt="2023-11-05T14:59:59.709" v="1444" actId="20577"/>
          <ac:spMkLst>
            <pc:docMk/>
            <pc:sldMk cId="1362740619" sldId="259"/>
            <ac:spMk id="2" creationId="{6D6CDDAA-E182-7D84-0162-F709E96A299B}"/>
          </ac:spMkLst>
        </pc:spChg>
        <pc:spChg chg="del">
          <ac:chgData name="isla mclennan" userId="cd16ad686b0166a9" providerId="LiveId" clId="{AEF4F251-BF62-4A33-9BA5-D2205A64FC85}" dt="2023-11-05T14:43:29.270" v="1280" actId="478"/>
          <ac:spMkLst>
            <pc:docMk/>
            <pc:sldMk cId="1362740619" sldId="259"/>
            <ac:spMk id="3" creationId="{B002C4EB-81D6-43A5-CD18-7A50DB0A2124}"/>
          </ac:spMkLst>
        </pc:spChg>
        <pc:spChg chg="add del mod">
          <ac:chgData name="isla mclennan" userId="cd16ad686b0166a9" providerId="LiveId" clId="{AEF4F251-BF62-4A33-9BA5-D2205A64FC85}" dt="2023-11-05T14:43:32.156" v="1281" actId="478"/>
          <ac:spMkLst>
            <pc:docMk/>
            <pc:sldMk cId="1362740619" sldId="259"/>
            <ac:spMk id="6" creationId="{66AA638E-1CBE-354C-3202-417DFCA38AAF}"/>
          </ac:spMkLst>
        </pc:spChg>
        <pc:picChg chg="mod">
          <ac:chgData name="isla mclennan" userId="cd16ad686b0166a9" providerId="LiveId" clId="{AEF4F251-BF62-4A33-9BA5-D2205A64FC85}" dt="2023-11-05T14:43:40.289" v="1284" actId="1076"/>
          <ac:picMkLst>
            <pc:docMk/>
            <pc:sldMk cId="1362740619" sldId="259"/>
            <ac:picMk id="4" creationId="{8D57F7FB-F802-C082-F84A-6051A562DD17}"/>
          </ac:picMkLst>
        </pc:picChg>
        <pc:picChg chg="add mod">
          <ac:chgData name="isla mclennan" userId="cd16ad686b0166a9" providerId="LiveId" clId="{AEF4F251-BF62-4A33-9BA5-D2205A64FC85}" dt="2023-11-05T14:44:13.911" v="1287" actId="1076"/>
          <ac:picMkLst>
            <pc:docMk/>
            <pc:sldMk cId="1362740619" sldId="259"/>
            <ac:picMk id="7" creationId="{A4E57687-9C69-8DA9-9C78-C8F75883DE10}"/>
          </ac:picMkLst>
        </pc:picChg>
        <pc:picChg chg="add mod">
          <ac:chgData name="isla mclennan" userId="cd16ad686b0166a9" providerId="LiveId" clId="{AEF4F251-BF62-4A33-9BA5-D2205A64FC85}" dt="2023-11-05T14:47:11.391" v="1292" actId="14100"/>
          <ac:picMkLst>
            <pc:docMk/>
            <pc:sldMk cId="1362740619" sldId="259"/>
            <ac:picMk id="8" creationId="{946C94ED-5CEC-ED7F-21DF-91C693172E15}"/>
          </ac:picMkLst>
        </pc:picChg>
      </pc:sldChg>
      <pc:sldChg chg="addSp modSp mod">
        <pc:chgData name="isla mclennan" userId="cd16ad686b0166a9" providerId="LiveId" clId="{AEF4F251-BF62-4A33-9BA5-D2205A64FC85}" dt="2023-11-05T15:12:59.078" v="3101" actId="14100"/>
        <pc:sldMkLst>
          <pc:docMk/>
          <pc:sldMk cId="431629889" sldId="260"/>
        </pc:sldMkLst>
        <pc:spChg chg="add mod">
          <ac:chgData name="isla mclennan" userId="cd16ad686b0166a9" providerId="LiveId" clId="{AEF4F251-BF62-4A33-9BA5-D2205A64FC85}" dt="2023-11-05T15:12:59.078" v="3101" actId="14100"/>
          <ac:spMkLst>
            <pc:docMk/>
            <pc:sldMk cId="431629889" sldId="260"/>
            <ac:spMk id="2" creationId="{3C3E1B3C-7921-426B-8BA4-6F3CA70026CE}"/>
          </ac:spMkLst>
        </pc:spChg>
      </pc:sldChg>
      <pc:sldChg chg="modSp mod">
        <pc:chgData name="isla mclennan" userId="cd16ad686b0166a9" providerId="LiveId" clId="{AEF4F251-BF62-4A33-9BA5-D2205A64FC85}" dt="2023-11-05T15:22:29.072" v="3758" actId="20577"/>
        <pc:sldMkLst>
          <pc:docMk/>
          <pc:sldMk cId="988580645" sldId="261"/>
        </pc:sldMkLst>
        <pc:spChg chg="mod">
          <ac:chgData name="isla mclennan" userId="cd16ad686b0166a9" providerId="LiveId" clId="{AEF4F251-BF62-4A33-9BA5-D2205A64FC85}" dt="2023-11-05T15:21:56.356" v="3736" actId="20577"/>
          <ac:spMkLst>
            <pc:docMk/>
            <pc:sldMk cId="988580645" sldId="261"/>
            <ac:spMk id="5" creationId="{12D57AF1-2266-C2C2-3479-624C470E9BA3}"/>
          </ac:spMkLst>
        </pc:spChg>
        <pc:spChg chg="mod">
          <ac:chgData name="isla mclennan" userId="cd16ad686b0166a9" providerId="LiveId" clId="{AEF4F251-BF62-4A33-9BA5-D2205A64FC85}" dt="2023-11-05T15:22:29.072" v="3758" actId="20577"/>
          <ac:spMkLst>
            <pc:docMk/>
            <pc:sldMk cId="988580645" sldId="261"/>
            <ac:spMk id="7" creationId="{06757C69-05B1-60FD-D237-D520D1D711F4}"/>
          </ac:spMkLst>
        </pc:spChg>
      </pc:sldChg>
      <pc:sldChg chg="addSp modSp mod">
        <pc:chgData name="isla mclennan" userId="cd16ad686b0166a9" providerId="LiveId" clId="{AEF4F251-BF62-4A33-9BA5-D2205A64FC85}" dt="2023-11-05T15:30:17.384" v="4870" actId="20577"/>
        <pc:sldMkLst>
          <pc:docMk/>
          <pc:sldMk cId="1504957047" sldId="262"/>
        </pc:sldMkLst>
        <pc:spChg chg="add mod">
          <ac:chgData name="isla mclennan" userId="cd16ad686b0166a9" providerId="LiveId" clId="{AEF4F251-BF62-4A33-9BA5-D2205A64FC85}" dt="2023-11-05T15:30:17.384" v="4870" actId="20577"/>
          <ac:spMkLst>
            <pc:docMk/>
            <pc:sldMk cId="1504957047" sldId="262"/>
            <ac:spMk id="2" creationId="{62DD2614-B465-D784-0C52-7806657449D7}"/>
          </ac:spMkLst>
        </pc:spChg>
      </pc:sldChg>
      <pc:sldChg chg="addSp delSp modSp mod">
        <pc:chgData name="isla mclennan" userId="cd16ad686b0166a9" providerId="LiveId" clId="{AEF4F251-BF62-4A33-9BA5-D2205A64FC85}" dt="2023-11-05T15:30:02.021" v="4838" actId="20577"/>
        <pc:sldMkLst>
          <pc:docMk/>
          <pc:sldMk cId="1506684744" sldId="263"/>
        </pc:sldMkLst>
        <pc:spChg chg="del mod">
          <ac:chgData name="isla mclennan" userId="cd16ad686b0166a9" providerId="LiveId" clId="{AEF4F251-BF62-4A33-9BA5-D2205A64FC85}" dt="2023-11-05T15:22:46.858" v="3781" actId="478"/>
          <ac:spMkLst>
            <pc:docMk/>
            <pc:sldMk cId="1506684744" sldId="263"/>
            <ac:spMk id="2" creationId="{1CAB436D-46F5-EA39-CAB1-B13DF18D73AA}"/>
          </ac:spMkLst>
        </pc:spChg>
        <pc:spChg chg="add del">
          <ac:chgData name="isla mclennan" userId="cd16ad686b0166a9" providerId="LiveId" clId="{AEF4F251-BF62-4A33-9BA5-D2205A64FC85}" dt="2023-11-05T15:29:37.739" v="4755" actId="22"/>
          <ac:spMkLst>
            <pc:docMk/>
            <pc:sldMk cId="1506684744" sldId="263"/>
            <ac:spMk id="5" creationId="{3DA92512-F069-4D4B-2512-58B984B82056}"/>
          </ac:spMkLst>
        </pc:spChg>
        <pc:spChg chg="add mod">
          <ac:chgData name="isla mclennan" userId="cd16ad686b0166a9" providerId="LiveId" clId="{AEF4F251-BF62-4A33-9BA5-D2205A64FC85}" dt="2023-11-05T15:30:02.021" v="4838" actId="20577"/>
          <ac:spMkLst>
            <pc:docMk/>
            <pc:sldMk cId="1506684744" sldId="263"/>
            <ac:spMk id="8" creationId="{3A03B520-6278-6FAB-BB6E-3D8F00E11C69}"/>
          </ac:spMkLst>
        </pc:spChg>
        <pc:graphicFrameChg chg="add mod modGraphic">
          <ac:chgData name="isla mclennan" userId="cd16ad686b0166a9" providerId="LiveId" clId="{AEF4F251-BF62-4A33-9BA5-D2205A64FC85}" dt="2023-11-05T15:25:00.966" v="4090" actId="1076"/>
          <ac:graphicFrameMkLst>
            <pc:docMk/>
            <pc:sldMk cId="1506684744" sldId="263"/>
            <ac:graphicFrameMk id="3" creationId="{02A64F4A-0B4D-51C9-B4A8-FC55F4EDD8D6}"/>
          </ac:graphicFrameMkLst>
        </pc:graphicFrameChg>
      </pc:sldChg>
      <pc:sldChg chg="addSp delSp modSp mod">
        <pc:chgData name="isla mclennan" userId="cd16ad686b0166a9" providerId="LiveId" clId="{AEF4F251-BF62-4A33-9BA5-D2205A64FC85}" dt="2023-11-05T15:44:53.781" v="5307" actId="166"/>
        <pc:sldMkLst>
          <pc:docMk/>
          <pc:sldMk cId="796234647" sldId="264"/>
        </pc:sldMkLst>
        <pc:spChg chg="del mod">
          <ac:chgData name="isla mclennan" userId="cd16ad686b0166a9" providerId="LiveId" clId="{AEF4F251-BF62-4A33-9BA5-D2205A64FC85}" dt="2023-11-05T15:42:44.898" v="5295" actId="478"/>
          <ac:spMkLst>
            <pc:docMk/>
            <pc:sldMk cId="796234647" sldId="264"/>
            <ac:spMk id="2" creationId="{1CAB436D-46F5-EA39-CAB1-B13DF18D73AA}"/>
          </ac:spMkLst>
        </pc:spChg>
        <pc:picChg chg="add mod ord">
          <ac:chgData name="isla mclennan" userId="cd16ad686b0166a9" providerId="LiveId" clId="{AEF4F251-BF62-4A33-9BA5-D2205A64FC85}" dt="2023-11-05T15:44:53.781" v="5307" actId="166"/>
          <ac:picMkLst>
            <pc:docMk/>
            <pc:sldMk cId="796234647" sldId="264"/>
            <ac:picMk id="3" creationId="{B769A2D0-B91E-5C2F-EC9E-EED80F00A6A7}"/>
          </ac:picMkLst>
        </pc:picChg>
        <pc:picChg chg="add mod">
          <ac:chgData name="isla mclennan" userId="cd16ad686b0166a9" providerId="LiveId" clId="{AEF4F251-BF62-4A33-9BA5-D2205A64FC85}" dt="2023-11-05T15:44:45.245" v="5304" actId="1076"/>
          <ac:picMkLst>
            <pc:docMk/>
            <pc:sldMk cId="796234647" sldId="264"/>
            <ac:picMk id="4" creationId="{341013E3-50F5-E70D-4F5E-072A9F794F69}"/>
          </ac:picMkLst>
        </pc:picChg>
        <pc:picChg chg="add mod">
          <ac:chgData name="isla mclennan" userId="cd16ad686b0166a9" providerId="LiveId" clId="{AEF4F251-BF62-4A33-9BA5-D2205A64FC85}" dt="2023-11-05T15:44:42.485" v="5303" actId="14100"/>
          <ac:picMkLst>
            <pc:docMk/>
            <pc:sldMk cId="796234647" sldId="264"/>
            <ac:picMk id="5" creationId="{3CDFD52A-06DD-4B8E-A03E-2EA06C5EC49D}"/>
          </ac:picMkLst>
        </pc:picChg>
        <pc:picChg chg="add mod">
          <ac:chgData name="isla mclennan" userId="cd16ad686b0166a9" providerId="LiveId" clId="{AEF4F251-BF62-4A33-9BA5-D2205A64FC85}" dt="2023-11-05T15:44:48.286" v="5305" actId="1076"/>
          <ac:picMkLst>
            <pc:docMk/>
            <pc:sldMk cId="796234647" sldId="264"/>
            <ac:picMk id="7" creationId="{590413DC-36CB-42BA-A787-1BBD82398D05}"/>
          </ac:picMkLst>
        </pc:picChg>
      </pc:sldChg>
      <pc:sldChg chg="modSp mod">
        <pc:chgData name="isla mclennan" userId="cd16ad686b0166a9" providerId="LiveId" clId="{AEF4F251-BF62-4A33-9BA5-D2205A64FC85}" dt="2023-11-05T15:46:11.516" v="5502" actId="20577"/>
        <pc:sldMkLst>
          <pc:docMk/>
          <pc:sldMk cId="1843465494" sldId="265"/>
        </pc:sldMkLst>
        <pc:spChg chg="mod">
          <ac:chgData name="isla mclennan" userId="cd16ad686b0166a9" providerId="LiveId" clId="{AEF4F251-BF62-4A33-9BA5-D2205A64FC85}" dt="2023-11-05T15:46:11.516" v="5502" actId="20577"/>
          <ac:spMkLst>
            <pc:docMk/>
            <pc:sldMk cId="1843465494" sldId="265"/>
            <ac:spMk id="2" creationId="{1CAB436D-46F5-EA39-CAB1-B13DF18D73AA}"/>
          </ac:spMkLst>
        </pc:spChg>
      </pc:sldChg>
      <pc:sldChg chg="addSp delSp modSp new add del mod">
        <pc:chgData name="isla mclennan" userId="cd16ad686b0166a9" providerId="LiveId" clId="{AEF4F251-BF62-4A33-9BA5-D2205A64FC85}" dt="2023-11-05T15:49:59.381" v="6153" actId="47"/>
        <pc:sldMkLst>
          <pc:docMk/>
          <pc:sldMk cId="2207150691" sldId="266"/>
        </pc:sldMkLst>
        <pc:spChg chg="del">
          <ac:chgData name="isla mclennan" userId="cd16ad686b0166a9" providerId="LiveId" clId="{AEF4F251-BF62-4A33-9BA5-D2205A64FC85}" dt="2023-11-01T22:24:50.456" v="1" actId="478"/>
          <ac:spMkLst>
            <pc:docMk/>
            <pc:sldMk cId="2207150691" sldId="266"/>
            <ac:spMk id="2" creationId="{2D914991-BF71-EEED-B4A6-B564806F3A3D}"/>
          </ac:spMkLst>
        </pc:spChg>
        <pc:spChg chg="del">
          <ac:chgData name="isla mclennan" userId="cd16ad686b0166a9" providerId="LiveId" clId="{AEF4F251-BF62-4A33-9BA5-D2205A64FC85}" dt="2023-11-01T22:24:52.760" v="2" actId="478"/>
          <ac:spMkLst>
            <pc:docMk/>
            <pc:sldMk cId="2207150691" sldId="266"/>
            <ac:spMk id="3" creationId="{3DFF4650-8D86-7BE7-02CE-AFB3E232DF5C}"/>
          </ac:spMkLst>
        </pc:spChg>
        <pc:spChg chg="add mod">
          <ac:chgData name="isla mclennan" userId="cd16ad686b0166a9" providerId="LiveId" clId="{AEF4F251-BF62-4A33-9BA5-D2205A64FC85}" dt="2023-11-01T22:26:21.555" v="9" actId="20577"/>
          <ac:spMkLst>
            <pc:docMk/>
            <pc:sldMk cId="2207150691" sldId="266"/>
            <ac:spMk id="4" creationId="{EFA37976-C340-4B57-58EF-0D547F372D22}"/>
          </ac:spMkLst>
        </pc:spChg>
      </pc:sldChg>
      <pc:sldChg chg="addSp delSp modSp new add del mod">
        <pc:chgData name="isla mclennan" userId="cd16ad686b0166a9" providerId="LiveId" clId="{AEF4F251-BF62-4A33-9BA5-D2205A64FC85}" dt="2023-11-05T15:50:00.723" v="6154" actId="47"/>
        <pc:sldMkLst>
          <pc:docMk/>
          <pc:sldMk cId="2726760163" sldId="267"/>
        </pc:sldMkLst>
        <pc:spChg chg="del">
          <ac:chgData name="isla mclennan" userId="cd16ad686b0166a9" providerId="LiveId" clId="{AEF4F251-BF62-4A33-9BA5-D2205A64FC85}" dt="2023-11-01T22:24:59.594" v="4" actId="478"/>
          <ac:spMkLst>
            <pc:docMk/>
            <pc:sldMk cId="2726760163" sldId="267"/>
            <ac:spMk id="2" creationId="{8126E1F2-0045-3989-56E1-B4D27CCB23C4}"/>
          </ac:spMkLst>
        </pc:spChg>
        <pc:spChg chg="del">
          <ac:chgData name="isla mclennan" userId="cd16ad686b0166a9" providerId="LiveId" clId="{AEF4F251-BF62-4A33-9BA5-D2205A64FC85}" dt="2023-11-01T22:25:01.649" v="5" actId="478"/>
          <ac:spMkLst>
            <pc:docMk/>
            <pc:sldMk cId="2726760163" sldId="267"/>
            <ac:spMk id="3" creationId="{9AC6BF85-A1FC-491B-5D21-5AA6014C57E5}"/>
          </ac:spMkLst>
        </pc:spChg>
        <pc:spChg chg="add mod">
          <ac:chgData name="isla mclennan" userId="cd16ad686b0166a9" providerId="LiveId" clId="{AEF4F251-BF62-4A33-9BA5-D2205A64FC85}" dt="2023-11-01T22:26:52.575" v="12" actId="20577"/>
          <ac:spMkLst>
            <pc:docMk/>
            <pc:sldMk cId="2726760163" sldId="267"/>
            <ac:spMk id="4" creationId="{293A4FCA-28C4-C267-348F-6D55E87BE199}"/>
          </ac:spMkLst>
        </pc:spChg>
      </pc:sldChg>
      <pc:sldChg chg="addSp modSp add del mod">
        <pc:chgData name="isla mclennan" userId="cd16ad686b0166a9" providerId="LiveId" clId="{AEF4F251-BF62-4A33-9BA5-D2205A64FC85}" dt="2023-11-05T15:49:57.868" v="6152" actId="47"/>
        <pc:sldMkLst>
          <pc:docMk/>
          <pc:sldMk cId="49653641" sldId="268"/>
        </pc:sldMkLst>
        <pc:spChg chg="add mod">
          <ac:chgData name="isla mclennan" userId="cd16ad686b0166a9" providerId="LiveId" clId="{AEF4F251-BF62-4A33-9BA5-D2205A64FC85}" dt="2023-11-01T22:27:14.671" v="16" actId="20577"/>
          <ac:spMkLst>
            <pc:docMk/>
            <pc:sldMk cId="49653641" sldId="268"/>
            <ac:spMk id="2" creationId="{11364F52-1DD3-5ECE-CF2E-00896E6B2E5A}"/>
          </ac:spMkLst>
        </pc:spChg>
      </pc:sldChg>
      <pc:sldChg chg="addSp modSp add del mod">
        <pc:chgData name="isla mclennan" userId="cd16ad686b0166a9" providerId="LiveId" clId="{AEF4F251-BF62-4A33-9BA5-D2205A64FC85}" dt="2023-11-05T15:49:55.450" v="6151" actId="47"/>
        <pc:sldMkLst>
          <pc:docMk/>
          <pc:sldMk cId="1193615369" sldId="269"/>
        </pc:sldMkLst>
        <pc:spChg chg="add mod">
          <ac:chgData name="isla mclennan" userId="cd16ad686b0166a9" providerId="LiveId" clId="{AEF4F251-BF62-4A33-9BA5-D2205A64FC85}" dt="2023-11-01T22:27:22.851" v="18"/>
          <ac:spMkLst>
            <pc:docMk/>
            <pc:sldMk cId="1193615369" sldId="269"/>
            <ac:spMk id="2" creationId="{CBD4334D-92DE-5285-8439-EFE6B62E0BF7}"/>
          </ac:spMkLst>
        </pc:spChg>
      </pc:sldChg>
      <pc:sldChg chg="addSp delSp modSp add del mod ord">
        <pc:chgData name="isla mclennan" userId="cd16ad686b0166a9" providerId="LiveId" clId="{AEF4F251-BF62-4A33-9BA5-D2205A64FC85}" dt="2023-11-05T15:30:24.618" v="4871" actId="47"/>
        <pc:sldMkLst>
          <pc:docMk/>
          <pc:sldMk cId="1237984862" sldId="270"/>
        </pc:sldMkLst>
        <pc:spChg chg="del">
          <ac:chgData name="isla mclennan" userId="cd16ad686b0166a9" providerId="LiveId" clId="{AEF4F251-BF62-4A33-9BA5-D2205A64FC85}" dt="2023-11-05T14:32:41.082" v="177" actId="478"/>
          <ac:spMkLst>
            <pc:docMk/>
            <pc:sldMk cId="1237984862" sldId="270"/>
            <ac:spMk id="2" creationId="{62DD2614-B465-D784-0C52-7806657449D7}"/>
          </ac:spMkLst>
        </pc:spChg>
        <pc:spChg chg="add mod">
          <ac:chgData name="isla mclennan" userId="cd16ad686b0166a9" providerId="LiveId" clId="{AEF4F251-BF62-4A33-9BA5-D2205A64FC85}" dt="2023-11-05T14:33:58.962" v="339" actId="1076"/>
          <ac:spMkLst>
            <pc:docMk/>
            <pc:sldMk cId="1237984862" sldId="270"/>
            <ac:spMk id="4" creationId="{D7DB7796-7B44-7327-799A-B5BFC4392937}"/>
          </ac:spMkLst>
        </pc:spChg>
        <pc:spChg chg="add mod">
          <ac:chgData name="isla mclennan" userId="cd16ad686b0166a9" providerId="LiveId" clId="{AEF4F251-BF62-4A33-9BA5-D2205A64FC85}" dt="2023-11-05T14:32:36.854" v="176" actId="20577"/>
          <ac:spMkLst>
            <pc:docMk/>
            <pc:sldMk cId="1237984862" sldId="270"/>
            <ac:spMk id="7" creationId="{58FDBAF2-D199-CA53-382F-44E6BE665312}"/>
          </ac:spMkLst>
        </pc:spChg>
        <pc:spChg chg="add mod">
          <ac:chgData name="isla mclennan" userId="cd16ad686b0166a9" providerId="LiveId" clId="{AEF4F251-BF62-4A33-9BA5-D2205A64FC85}" dt="2023-11-05T14:33:52.801" v="338" actId="20577"/>
          <ac:spMkLst>
            <pc:docMk/>
            <pc:sldMk cId="1237984862" sldId="270"/>
            <ac:spMk id="8" creationId="{D8C40E86-B9B8-0959-6EE9-73E403FAE259}"/>
          </ac:spMkLst>
        </pc:spChg>
        <pc:picChg chg="del">
          <ac:chgData name="isla mclennan" userId="cd16ad686b0166a9" providerId="LiveId" clId="{AEF4F251-BF62-4A33-9BA5-D2205A64FC85}" dt="2023-11-05T14:32:01.696" v="59" actId="478"/>
          <ac:picMkLst>
            <pc:docMk/>
            <pc:sldMk cId="1237984862" sldId="270"/>
            <ac:picMk id="5" creationId="{D993CFD5-95A6-4B36-D3A3-9F4B50AE273C}"/>
          </ac:picMkLst>
        </pc:picChg>
      </pc:sldChg>
      <pc:sldChg chg="modSp new mod">
        <pc:chgData name="isla mclennan" userId="cd16ad686b0166a9" providerId="LiveId" clId="{AEF4F251-BF62-4A33-9BA5-D2205A64FC85}" dt="2023-11-05T14:42:52.514" v="1261" actId="20577"/>
        <pc:sldMkLst>
          <pc:docMk/>
          <pc:sldMk cId="1442744623" sldId="271"/>
        </pc:sldMkLst>
        <pc:spChg chg="mod">
          <ac:chgData name="isla mclennan" userId="cd16ad686b0166a9" providerId="LiveId" clId="{AEF4F251-BF62-4A33-9BA5-D2205A64FC85}" dt="2023-11-05T14:36:22.152" v="357" actId="20577"/>
          <ac:spMkLst>
            <pc:docMk/>
            <pc:sldMk cId="1442744623" sldId="271"/>
            <ac:spMk id="2" creationId="{8E11B998-32C5-07EF-4FEF-B42415EDBC0F}"/>
          </ac:spMkLst>
        </pc:spChg>
        <pc:spChg chg="mod">
          <ac:chgData name="isla mclennan" userId="cd16ad686b0166a9" providerId="LiveId" clId="{AEF4F251-BF62-4A33-9BA5-D2205A64FC85}" dt="2023-11-05T14:42:52.514" v="1261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 add mod">
        <pc:chgData name="isla mclennan" userId="cd16ad686b0166a9" providerId="LiveId" clId="{AEF4F251-BF62-4A33-9BA5-D2205A64FC85}" dt="2023-11-05T15:07:36.074" v="2611" actId="5793"/>
        <pc:sldMkLst>
          <pc:docMk/>
          <pc:sldMk cId="4078416286" sldId="272"/>
        </pc:sldMkLst>
        <pc:spChg chg="mod">
          <ac:chgData name="isla mclennan" userId="cd16ad686b0166a9" providerId="LiveId" clId="{AEF4F251-BF62-4A33-9BA5-D2205A64FC85}" dt="2023-11-05T15:07:36.074" v="2611" actId="5793"/>
          <ac:spMkLst>
            <pc:docMk/>
            <pc:sldMk cId="4078416286" sldId="272"/>
            <ac:spMk id="3" creationId="{B002C4EB-81D6-43A5-CD18-7A50DB0A2124}"/>
          </ac:spMkLst>
        </pc:spChg>
      </pc:sldChg>
      <pc:sldChg chg="addSp delSp modSp new mod">
        <pc:chgData name="isla mclennan" userId="cd16ad686b0166a9" providerId="LiveId" clId="{AEF4F251-BF62-4A33-9BA5-D2205A64FC85}" dt="2023-11-05T15:05:46.706" v="2606" actId="255"/>
        <pc:sldMkLst>
          <pc:docMk/>
          <pc:sldMk cId="1586989031" sldId="273"/>
        </pc:sldMkLst>
        <pc:spChg chg="del">
          <ac:chgData name="isla mclennan" userId="cd16ad686b0166a9" providerId="LiveId" clId="{AEF4F251-BF62-4A33-9BA5-D2205A64FC85}" dt="2023-11-05T14:47:27.195" v="1294" actId="478"/>
          <ac:spMkLst>
            <pc:docMk/>
            <pc:sldMk cId="1586989031" sldId="273"/>
            <ac:spMk id="2" creationId="{A85FE559-7176-CE7A-14AB-CE0CE4E99EA5}"/>
          </ac:spMkLst>
        </pc:spChg>
        <pc:spChg chg="del">
          <ac:chgData name="isla mclennan" userId="cd16ad686b0166a9" providerId="LiveId" clId="{AEF4F251-BF62-4A33-9BA5-D2205A64FC85}" dt="2023-11-05T14:47:29.364" v="1295" actId="478"/>
          <ac:spMkLst>
            <pc:docMk/>
            <pc:sldMk cId="1586989031" sldId="273"/>
            <ac:spMk id="3" creationId="{0AC1F6BC-6B74-8E1B-119B-EE2F88664DCD}"/>
          </ac:spMkLst>
        </pc:spChg>
        <pc:spChg chg="add mod">
          <ac:chgData name="isla mclennan" userId="cd16ad686b0166a9" providerId="LiveId" clId="{AEF4F251-BF62-4A33-9BA5-D2205A64FC85}" dt="2023-11-05T15:05:46.706" v="2606" actId="255"/>
          <ac:spMkLst>
            <pc:docMk/>
            <pc:sldMk cId="1586989031" sldId="273"/>
            <ac:spMk id="16" creationId="{6BE43043-0BFB-9076-AC18-C9301DCCD73F}"/>
          </ac:spMkLst>
        </pc:spChg>
        <pc:graphicFrameChg chg="add mod modGraphic">
          <ac:chgData name="isla mclennan" userId="cd16ad686b0166a9" providerId="LiveId" clId="{AEF4F251-BF62-4A33-9BA5-D2205A64FC85}" dt="2023-11-05T14:48:30.387" v="1318" actId="255"/>
          <ac:graphicFrameMkLst>
            <pc:docMk/>
            <pc:sldMk cId="1586989031" sldId="273"/>
            <ac:graphicFrameMk id="4" creationId="{3E0453B3-F2DA-DED4-8B4E-DAA90413C5BE}"/>
          </ac:graphicFrameMkLst>
        </pc:graphicFrameChg>
        <pc:picChg chg="add del mod">
          <ac:chgData name="isla mclennan" userId="cd16ad686b0166a9" providerId="LiveId" clId="{AEF4F251-BF62-4A33-9BA5-D2205A64FC85}" dt="2023-11-05T14:53:05.009" v="1324" actId="478"/>
          <ac:picMkLst>
            <pc:docMk/>
            <pc:sldMk cId="1586989031" sldId="273"/>
            <ac:picMk id="6" creationId="{9B6B16B2-0B42-E4A1-0BF7-4C0CD0829942}"/>
          </ac:picMkLst>
        </pc:picChg>
        <pc:picChg chg="add mod">
          <ac:chgData name="isla mclennan" userId="cd16ad686b0166a9" providerId="LiveId" clId="{AEF4F251-BF62-4A33-9BA5-D2205A64FC85}" dt="2023-11-05T14:53:33.247" v="1333" actId="1076"/>
          <ac:picMkLst>
            <pc:docMk/>
            <pc:sldMk cId="1586989031" sldId="273"/>
            <ac:picMk id="8" creationId="{F9529F62-0817-87F1-55FD-51AC533F57B7}"/>
          </ac:picMkLst>
        </pc:picChg>
        <pc:picChg chg="add del mod">
          <ac:chgData name="isla mclennan" userId="cd16ad686b0166a9" providerId="LiveId" clId="{AEF4F251-BF62-4A33-9BA5-D2205A64FC85}" dt="2023-11-05T14:57:36.156" v="1344" actId="478"/>
          <ac:picMkLst>
            <pc:docMk/>
            <pc:sldMk cId="1586989031" sldId="273"/>
            <ac:picMk id="10" creationId="{3C004679-375F-3AB4-35A8-B0F447F22A52}"/>
          </ac:picMkLst>
        </pc:picChg>
        <pc:picChg chg="add mod">
          <ac:chgData name="isla mclennan" userId="cd16ad686b0166a9" providerId="LiveId" clId="{AEF4F251-BF62-4A33-9BA5-D2205A64FC85}" dt="2023-11-05T14:57:55.206" v="1352" actId="1076"/>
          <ac:picMkLst>
            <pc:docMk/>
            <pc:sldMk cId="1586989031" sldId="273"/>
            <ac:picMk id="12" creationId="{7EDFE5C8-0D52-2806-CD88-5168CA67C636}"/>
          </ac:picMkLst>
        </pc:picChg>
        <pc:picChg chg="add mod">
          <ac:chgData name="isla mclennan" userId="cd16ad686b0166a9" providerId="LiveId" clId="{AEF4F251-BF62-4A33-9BA5-D2205A64FC85}" dt="2023-11-05T14:58:30.306" v="1360" actId="1076"/>
          <ac:picMkLst>
            <pc:docMk/>
            <pc:sldMk cId="1586989031" sldId="273"/>
            <ac:picMk id="14" creationId="{A137EB6E-C2C9-60F7-04EC-013B1263DC0B}"/>
          </ac:picMkLst>
        </pc:picChg>
      </pc:sldChg>
      <pc:sldChg chg="addSp delSp modSp new mod setBg">
        <pc:chgData name="isla mclennan" userId="cd16ad686b0166a9" providerId="LiveId" clId="{AEF4F251-BF62-4A33-9BA5-D2205A64FC85}" dt="2023-11-05T15:05:21.895" v="2603" actId="20577"/>
        <pc:sldMkLst>
          <pc:docMk/>
          <pc:sldMk cId="1571899104" sldId="274"/>
        </pc:sldMkLst>
        <pc:spChg chg="del">
          <ac:chgData name="isla mclennan" userId="cd16ad686b0166a9" providerId="LiveId" clId="{AEF4F251-BF62-4A33-9BA5-D2205A64FC85}" dt="2023-11-05T14:59:27.514" v="1363" actId="478"/>
          <ac:spMkLst>
            <pc:docMk/>
            <pc:sldMk cId="1571899104" sldId="274"/>
            <ac:spMk id="2" creationId="{7C661AE6-8F6A-D202-C9CD-43D4923BFA75}"/>
          </ac:spMkLst>
        </pc:spChg>
        <pc:spChg chg="del">
          <ac:chgData name="isla mclennan" userId="cd16ad686b0166a9" providerId="LiveId" clId="{AEF4F251-BF62-4A33-9BA5-D2205A64FC85}" dt="2023-11-05T14:59:29.776" v="1364" actId="478"/>
          <ac:spMkLst>
            <pc:docMk/>
            <pc:sldMk cId="1571899104" sldId="274"/>
            <ac:spMk id="3" creationId="{7EC67A60-0454-E41F-3012-8AC3FF6EC0CE}"/>
          </ac:spMkLst>
        </pc:spChg>
        <pc:spChg chg="add mod">
          <ac:chgData name="isla mclennan" userId="cd16ad686b0166a9" providerId="LiveId" clId="{AEF4F251-BF62-4A33-9BA5-D2205A64FC85}" dt="2023-11-05T15:05:21.895" v="2603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addSp delSp modSp new mod ord setBg">
        <pc:chgData name="isla mclennan" userId="cd16ad686b0166a9" providerId="LiveId" clId="{AEF4F251-BF62-4A33-9BA5-D2205A64FC85}" dt="2023-11-05T16:01:33.376" v="6155" actId="313"/>
        <pc:sldMkLst>
          <pc:docMk/>
          <pc:sldMk cId="1434033559" sldId="275"/>
        </pc:sldMkLst>
        <pc:spChg chg="del">
          <ac:chgData name="isla mclennan" userId="cd16ad686b0166a9" providerId="LiveId" clId="{AEF4F251-BF62-4A33-9BA5-D2205A64FC85}" dt="2023-11-05T15:09:13.333" v="2629" actId="478"/>
          <ac:spMkLst>
            <pc:docMk/>
            <pc:sldMk cId="1434033559" sldId="275"/>
            <ac:spMk id="2" creationId="{6A4E42E1-1058-EF05-1DE2-6296CA93B850}"/>
          </ac:spMkLst>
        </pc:spChg>
        <pc:spChg chg="mod">
          <ac:chgData name="isla mclennan" userId="cd16ad686b0166a9" providerId="LiveId" clId="{AEF4F251-BF62-4A33-9BA5-D2205A64FC85}" dt="2023-11-05T15:09:37.185" v="2666" actId="20577"/>
          <ac:spMkLst>
            <pc:docMk/>
            <pc:sldMk cId="1434033559" sldId="275"/>
            <ac:spMk id="3" creationId="{7833F962-D1FF-DAEB-370F-50EFD1811250}"/>
          </ac:spMkLst>
        </pc:spChg>
        <pc:spChg chg="add mod">
          <ac:chgData name="isla mclennan" userId="cd16ad686b0166a9" providerId="LiveId" clId="{AEF4F251-BF62-4A33-9BA5-D2205A64FC85}" dt="2023-11-05T16:01:33.376" v="6155" actId="313"/>
          <ac:spMkLst>
            <pc:docMk/>
            <pc:sldMk cId="1434033559" sldId="275"/>
            <ac:spMk id="5" creationId="{92D6C0AF-2A17-CAF5-FF15-F6B69CEED607}"/>
          </ac:spMkLst>
        </pc:spChg>
      </pc:sldChg>
      <pc:sldChg chg="addSp delSp modSp add mod">
        <pc:chgData name="isla mclennan" userId="cd16ad686b0166a9" providerId="LiveId" clId="{AEF4F251-BF62-4A33-9BA5-D2205A64FC85}" dt="2023-11-05T15:16:26.839" v="3136" actId="1076"/>
        <pc:sldMkLst>
          <pc:docMk/>
          <pc:sldMk cId="3252250271" sldId="276"/>
        </pc:sldMkLst>
        <pc:spChg chg="del">
          <ac:chgData name="isla mclennan" userId="cd16ad686b0166a9" providerId="LiveId" clId="{AEF4F251-BF62-4A33-9BA5-D2205A64FC85}" dt="2023-11-05T15:16:15.640" v="3132" actId="478"/>
          <ac:spMkLst>
            <pc:docMk/>
            <pc:sldMk cId="3252250271" sldId="276"/>
            <ac:spMk id="2" creationId="{62DD2614-B465-D784-0C52-7806657449D7}"/>
          </ac:spMkLst>
        </pc:spChg>
        <pc:picChg chg="add mod">
          <ac:chgData name="isla mclennan" userId="cd16ad686b0166a9" providerId="LiveId" clId="{AEF4F251-BF62-4A33-9BA5-D2205A64FC85}" dt="2023-11-05T15:16:26.839" v="3136" actId="1076"/>
          <ac:picMkLst>
            <pc:docMk/>
            <pc:sldMk cId="3252250271" sldId="276"/>
            <ac:picMk id="4" creationId="{28D46B01-5CDF-C177-C849-FB78FAFB0F23}"/>
          </ac:picMkLst>
        </pc:picChg>
        <pc:picChg chg="del">
          <ac:chgData name="isla mclennan" userId="cd16ad686b0166a9" providerId="LiveId" clId="{AEF4F251-BF62-4A33-9BA5-D2205A64FC85}" dt="2023-11-05T15:16:12.760" v="3131" actId="478"/>
          <ac:picMkLst>
            <pc:docMk/>
            <pc:sldMk cId="3252250271" sldId="276"/>
            <ac:picMk id="5" creationId="{D993CFD5-95A6-4B36-D3A3-9F4B50AE273C}"/>
          </ac:picMkLst>
        </pc:picChg>
      </pc:sldChg>
      <pc:sldChg chg="delSp modSp new mod setBg">
        <pc:chgData name="isla mclennan" userId="cd16ad686b0166a9" providerId="LiveId" clId="{AEF4F251-BF62-4A33-9BA5-D2205A64FC85}" dt="2023-11-05T15:29:08.324" v="4753" actId="20577"/>
        <pc:sldMkLst>
          <pc:docMk/>
          <pc:sldMk cId="985883729" sldId="277"/>
        </pc:sldMkLst>
        <pc:spChg chg="del">
          <ac:chgData name="isla mclennan" userId="cd16ad686b0166a9" providerId="LiveId" clId="{AEF4F251-BF62-4A33-9BA5-D2205A64FC85}" dt="2023-11-05T15:26:40.591" v="4114" actId="478"/>
          <ac:spMkLst>
            <pc:docMk/>
            <pc:sldMk cId="985883729" sldId="277"/>
            <ac:spMk id="2" creationId="{334F6807-3A7E-724A-D451-CDD5045F0BE9}"/>
          </ac:spMkLst>
        </pc:spChg>
        <pc:spChg chg="mod">
          <ac:chgData name="isla mclennan" userId="cd16ad686b0166a9" providerId="LiveId" clId="{AEF4F251-BF62-4A33-9BA5-D2205A64FC85}" dt="2023-11-05T15:29:08.324" v="4753" actId="20577"/>
          <ac:spMkLst>
            <pc:docMk/>
            <pc:sldMk cId="985883729" sldId="277"/>
            <ac:spMk id="3" creationId="{814EB085-09F7-C369-ED72-EF564409518F}"/>
          </ac:spMkLst>
        </pc:spChg>
      </pc:sldChg>
      <pc:sldChg chg="new del">
        <pc:chgData name="isla mclennan" userId="cd16ad686b0166a9" providerId="LiveId" clId="{AEF4F251-BF62-4A33-9BA5-D2205A64FC85}" dt="2023-11-05T15:26:28.050" v="4112" actId="680"/>
        <pc:sldMkLst>
          <pc:docMk/>
          <pc:sldMk cId="2678862448" sldId="277"/>
        </pc:sldMkLst>
      </pc:sldChg>
      <pc:sldChg chg="addSp delSp modSp add del mod ord">
        <pc:chgData name="isla mclennan" userId="cd16ad686b0166a9" providerId="LiveId" clId="{AEF4F251-BF62-4A33-9BA5-D2205A64FC85}" dt="2023-11-05T15:21:50.765" v="3734" actId="47"/>
        <pc:sldMkLst>
          <pc:docMk/>
          <pc:sldMk cId="2944921527" sldId="277"/>
        </pc:sldMkLst>
        <pc:spChg chg="add del mod">
          <ac:chgData name="isla mclennan" userId="cd16ad686b0166a9" providerId="LiveId" clId="{AEF4F251-BF62-4A33-9BA5-D2205A64FC85}" dt="2023-11-05T15:18:23.036" v="3237" actId="478"/>
          <ac:spMkLst>
            <pc:docMk/>
            <pc:sldMk cId="2944921527" sldId="277"/>
            <ac:spMk id="2" creationId="{304CF5F0-F47D-9F97-4E93-E89112D277E1}"/>
          </ac:spMkLst>
        </pc:spChg>
        <pc:spChg chg="mod">
          <ac:chgData name="isla mclennan" userId="cd16ad686b0166a9" providerId="LiveId" clId="{AEF4F251-BF62-4A33-9BA5-D2205A64FC85}" dt="2023-11-05T15:17:50.319" v="3156" actId="20577"/>
          <ac:spMkLst>
            <pc:docMk/>
            <pc:sldMk cId="2944921527" sldId="277"/>
            <ac:spMk id="5" creationId="{896B7CD0-E388-F4B7-2656-D3FC6D34C2A6}"/>
          </ac:spMkLst>
        </pc:spChg>
        <pc:spChg chg="del">
          <ac:chgData name="isla mclennan" userId="cd16ad686b0166a9" providerId="LiveId" clId="{AEF4F251-BF62-4A33-9BA5-D2205A64FC85}" dt="2023-11-05T15:17:23.239" v="3140" actId="478"/>
          <ac:spMkLst>
            <pc:docMk/>
            <pc:sldMk cId="2944921527" sldId="277"/>
            <ac:spMk id="18" creationId="{14FCDCC5-F6B8-BC3A-9CC5-0D068AED828D}"/>
          </ac:spMkLst>
        </pc:spChg>
        <pc:spChg chg="del">
          <ac:chgData name="isla mclennan" userId="cd16ad686b0166a9" providerId="LiveId" clId="{AEF4F251-BF62-4A33-9BA5-D2205A64FC85}" dt="2023-11-05T15:17:28.241" v="3141" actId="478"/>
          <ac:spMkLst>
            <pc:docMk/>
            <pc:sldMk cId="2944921527" sldId="277"/>
            <ac:spMk id="19" creationId="{D8230465-4E83-0093-BB68-7D8170BC0A94}"/>
          </ac:spMkLst>
        </pc:spChg>
        <pc:spChg chg="del">
          <ac:chgData name="isla mclennan" userId="cd16ad686b0166a9" providerId="LiveId" clId="{AEF4F251-BF62-4A33-9BA5-D2205A64FC85}" dt="2023-11-05T15:17:32.793" v="3142" actId="478"/>
          <ac:spMkLst>
            <pc:docMk/>
            <pc:sldMk cId="2944921527" sldId="277"/>
            <ac:spMk id="20" creationId="{9FD2751F-4F47-FB84-0301-2AD449FE62E5}"/>
          </ac:spMkLst>
        </pc:spChg>
        <pc:spChg chg="del mod">
          <ac:chgData name="isla mclennan" userId="cd16ad686b0166a9" providerId="LiveId" clId="{AEF4F251-BF62-4A33-9BA5-D2205A64FC85}" dt="2023-11-05T15:17:39.901" v="3144" actId="478"/>
          <ac:spMkLst>
            <pc:docMk/>
            <pc:sldMk cId="2944921527" sldId="277"/>
            <ac:spMk id="21" creationId="{94EF54DA-7D87-53F2-E098-74B4E5094498}"/>
          </ac:spMkLst>
        </pc:spChg>
        <pc:graphicFrameChg chg="del">
          <ac:chgData name="isla mclennan" userId="cd16ad686b0166a9" providerId="LiveId" clId="{AEF4F251-BF62-4A33-9BA5-D2205A64FC85}" dt="2023-11-05T15:17:45.159" v="3145" actId="478"/>
          <ac:graphicFrameMkLst>
            <pc:docMk/>
            <pc:sldMk cId="2944921527" sldId="277"/>
            <ac:graphicFrameMk id="16" creationId="{8C19C79B-E39E-096D-9EF3-E266D5CB92FA}"/>
          </ac:graphicFrameMkLst>
        </pc:graphicFrameChg>
      </pc:sldChg>
      <pc:sldChg chg="delSp modSp new mod setBg">
        <pc:chgData name="isla mclennan" userId="cd16ad686b0166a9" providerId="LiveId" clId="{AEF4F251-BF62-4A33-9BA5-D2205A64FC85}" dt="2023-11-05T15:37:06.265" v="5293" actId="20577"/>
        <pc:sldMkLst>
          <pc:docMk/>
          <pc:sldMk cId="1325204474" sldId="278"/>
        </pc:sldMkLst>
        <pc:spChg chg="del">
          <ac:chgData name="isla mclennan" userId="cd16ad686b0166a9" providerId="LiveId" clId="{AEF4F251-BF62-4A33-9BA5-D2205A64FC85}" dt="2023-11-05T15:30:47.816" v="4873" actId="478"/>
          <ac:spMkLst>
            <pc:docMk/>
            <pc:sldMk cId="1325204474" sldId="278"/>
            <ac:spMk id="2" creationId="{E1BCEF36-D42C-1FCD-C3E5-8D1D09C40924}"/>
          </ac:spMkLst>
        </pc:spChg>
        <pc:spChg chg="mod">
          <ac:chgData name="isla mclennan" userId="cd16ad686b0166a9" providerId="LiveId" clId="{AEF4F251-BF62-4A33-9BA5-D2205A64FC85}" dt="2023-11-05T15:37:06.265" v="5293" actId="20577"/>
          <ac:spMkLst>
            <pc:docMk/>
            <pc:sldMk cId="1325204474" sldId="278"/>
            <ac:spMk id="3" creationId="{26D265A3-73E2-9948-2C29-CCC0A5E81610}"/>
          </ac:spMkLst>
        </pc:spChg>
      </pc:sldChg>
      <pc:sldChg chg="add del">
        <pc:chgData name="isla mclennan" userId="cd16ad686b0166a9" providerId="LiveId" clId="{AEF4F251-BF62-4A33-9BA5-D2205A64FC85}" dt="2023-11-05T15:18:37.492" v="3239" actId="47"/>
        <pc:sldMkLst>
          <pc:docMk/>
          <pc:sldMk cId="2366526497" sldId="278"/>
        </pc:sldMkLst>
      </pc:sldChg>
      <pc:sldChg chg="new del">
        <pc:chgData name="isla mclennan" userId="cd16ad686b0166a9" providerId="LiveId" clId="{AEF4F251-BF62-4A33-9BA5-D2205A64FC85}" dt="2023-11-05T15:26:24.404" v="4111" actId="680"/>
        <pc:sldMkLst>
          <pc:docMk/>
          <pc:sldMk cId="4258952742" sldId="278"/>
        </pc:sldMkLst>
      </pc:sldChg>
      <pc:sldChg chg="addSp delSp modSp add mod">
        <pc:chgData name="isla mclennan" userId="cd16ad686b0166a9" providerId="LiveId" clId="{AEF4F251-BF62-4A33-9BA5-D2205A64FC85}" dt="2023-11-05T15:48:52.678" v="6150" actId="20577"/>
        <pc:sldMkLst>
          <pc:docMk/>
          <pc:sldMk cId="701071943" sldId="279"/>
        </pc:sldMkLst>
        <pc:spChg chg="del">
          <ac:chgData name="isla mclennan" userId="cd16ad686b0166a9" providerId="LiveId" clId="{AEF4F251-BF62-4A33-9BA5-D2205A64FC85}" dt="2023-11-05T15:46:22.917" v="5504" actId="478"/>
          <ac:spMkLst>
            <pc:docMk/>
            <pc:sldMk cId="701071943" sldId="279"/>
            <ac:spMk id="2" creationId="{1CAB436D-46F5-EA39-CAB1-B13DF18D73AA}"/>
          </ac:spMkLst>
        </pc:spChg>
        <pc:graphicFrameChg chg="add mod modGraphic">
          <ac:chgData name="isla mclennan" userId="cd16ad686b0166a9" providerId="LiveId" clId="{AEF4F251-BF62-4A33-9BA5-D2205A64FC85}" dt="2023-11-05T15:48:52.678" v="6150" actId="20577"/>
          <ac:graphicFrameMkLst>
            <pc:docMk/>
            <pc:sldMk cId="701071943" sldId="279"/>
            <ac:graphicFrameMk id="3" creationId="{957BF0F3-836F-1D09-DE99-FC569BDC9B65}"/>
          </ac:graphicFrameMkLst>
        </pc:graphicFrameChg>
      </pc:sldChg>
      <pc:sldChg chg="new del">
        <pc:chgData name="isla mclennan" userId="cd16ad686b0166a9" providerId="LiveId" clId="{AEF4F251-BF62-4A33-9BA5-D2205A64FC85}" dt="2023-11-05T15:26:20.794" v="4110" actId="680"/>
        <pc:sldMkLst>
          <pc:docMk/>
          <pc:sldMk cId="3453306962" sldId="279"/>
        </pc:sldMkLst>
      </pc:sldChg>
      <pc:sldChg chg="new del">
        <pc:chgData name="isla mclennan" userId="cd16ad686b0166a9" providerId="LiveId" clId="{AEF4F251-BF62-4A33-9BA5-D2205A64FC85}" dt="2023-11-05T15:26:17.544" v="4109" actId="680"/>
        <pc:sldMkLst>
          <pc:docMk/>
          <pc:sldMk cId="3635132398" sldId="280"/>
        </pc:sldMkLst>
      </pc:sldChg>
      <pc:sldChg chg="new add del">
        <pc:chgData name="isla mclennan" userId="cd16ad686b0166a9" providerId="LiveId" clId="{AEF4F251-BF62-4A33-9BA5-D2205A64FC85}" dt="2023-11-05T15:26:14.285" v="4108" actId="680"/>
        <pc:sldMkLst>
          <pc:docMk/>
          <pc:sldMk cId="696423684" sldId="281"/>
        </pc:sldMkLst>
      </pc:sldChg>
    </pc:docChg>
  </pc:docChgLst>
  <pc:docChgLst>
    <pc:chgData name="Claire Frances MacNeil" userId="153cd1bd1edbee68" providerId="Windows Live" clId="Web-{290CC640-FB12-412B-A273-7BF564B91DB1}"/>
    <pc:docChg chg="modSld">
      <pc:chgData name="Claire Frances MacNeil" userId="153cd1bd1edbee68" providerId="Windows Live" clId="Web-{290CC640-FB12-412B-A273-7BF564B91DB1}" dt="2023-12-03T17:11:04.641" v="5"/>
      <pc:docMkLst>
        <pc:docMk/>
      </pc:docMkLst>
      <pc:sldChg chg="modSp delCm modCm">
        <pc:chgData name="Claire Frances MacNeil" userId="153cd1bd1edbee68" providerId="Windows Live" clId="Web-{290CC640-FB12-412B-A273-7BF564B91DB1}" dt="2023-12-03T17:11:04.641" v="5"/>
        <pc:sldMkLst>
          <pc:docMk/>
          <pc:sldMk cId="1571899104" sldId="274"/>
        </pc:sldMkLst>
        <pc:spChg chg="mod">
          <ac:chgData name="Claire Frances MacNeil" userId="153cd1bd1edbee68" providerId="Windows Live" clId="Web-{290CC640-FB12-412B-A273-7BF564B91DB1}" dt="2023-12-03T17:11:04.469" v="4" actId="20577"/>
          <ac:spMkLst>
            <pc:docMk/>
            <pc:sldMk cId="1571899104" sldId="274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290CC640-FB12-412B-A273-7BF564B91DB1}" dt="2023-12-03T17:11:04.641" v="5"/>
              <pc2:cmMkLst xmlns:pc2="http://schemas.microsoft.com/office/powerpoint/2019/9/main/command">
                <pc:docMk/>
                <pc:sldMk cId="1571899104" sldId="274"/>
                <pc2:cmMk id="{9829562B-DE73-46D3-8729-21D0F214FDF8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6E2D-5E2B-9743-1C9E-E875C206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76A42-53AA-E01C-A088-89E47011E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BD3D-47BE-4B0B-C85A-D8123E9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2D7E-9BA4-C1A4-9548-2B0DC1EA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5822-E1D9-ED08-60DE-3196D082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065C-1C02-EB32-002B-B4739B9F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3031D-8DC5-17F8-F8F6-A58B2D74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C485-770A-0EAB-B967-EB343F1F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57D4-F62C-9B0E-699D-E7FD748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E5B6-6906-05BA-6FD5-CE570FE1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43F12-E2AB-51F2-D1EB-43AD2F02D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71A3D-9F6D-779A-1262-A5285A5AE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D445-21E8-E739-61B6-5DA11968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7DEA-40DF-6239-FD4E-5D8F3669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8A6D-1045-A3A6-B759-6A937F42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749F-CA4F-9D9D-2DFE-8680CF70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0006-3EBB-56B3-72D4-287B90D6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1A9C-5316-3B6E-1B55-746AB88B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2BAA-3692-1E8C-41A5-85CE0665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3E70-3AB5-3462-B59B-648D72E8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1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3DA1-BAC2-CA51-4175-93A42FCC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6FC4-88AD-269C-DA01-1E5006F0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5B9F-6648-4504-2959-DC902387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B544-4059-377B-2E11-F6EFC6A8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82E2-CA55-E967-C7C5-63DBF056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978-A91F-26BA-6FA1-FDEC9DC9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F598-6876-F62B-3C67-4235DBC5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6A2A6-374F-4ADC-C548-7A36994E5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859E-B5B5-3800-4F70-E3E81C6F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E6FC8-E2D3-5C24-0FFB-37FFC9F0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81EE-C32B-F9E4-83B8-E06043A0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1B5D-ACC6-A643-00D2-12862B4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86BF9-8291-3F23-E3D1-CC9F113D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501A8-86C7-DFE9-CE0A-4825FA6E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6989F-6488-32A2-2D44-8527A36B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61027-418C-0954-F193-356CCE91E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DCEA6-D571-38B8-305B-DDF2A1A4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3CDCD-5299-A117-A86F-9B504D2B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F4C7E-4698-06A0-E63D-EF694EB1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3B8A-69CB-12B0-E20C-76C07FD8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A035C-1071-63E0-CB1B-DC676138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3F14-DE94-8D66-6DBF-2099C10C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EE5B5-24D6-51F8-1C48-FE2A3B36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9897F-E9EE-E7B9-285C-8B5F2E86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33915-A98D-4921-4836-37D08B92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DBCED-E338-6935-E8CE-4335E7B5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0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B62C-06E4-C8BE-EDE5-E940DE9B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AEE4-6C22-449E-5E9F-89ECDAD9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5BE54-2C7C-18D3-DD93-23363D5D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D23C-837D-B5C8-3672-49EDB949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4E75-5D53-1D1D-BFF7-033F68F2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D62A4-1217-CAED-99AE-19A3DCA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049E-DAE0-BFDE-8D42-CF12826A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55AD3-6AE7-A012-4687-CAEFD56F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6E487-9174-E53C-AF2F-AC8075A1C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1DBD8-15CB-AB30-7E87-7FF03C7B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7C299-EFEE-53F5-1E96-E316F01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AC951-3D24-4189-29CB-AF7F1BB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E1378-4317-3704-B2F7-D3ECD851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81D19-9A52-A1ED-E9DE-8299197D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D9C9-D407-E6A9-4BEE-12A175BA6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62FF-54F2-0DD2-B693-8C1EFCA4D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2B90-C46A-0C3C-5840-C45A9A437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MjOAxktS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pcU6hPtOF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E2FF52-1039-0E80-BF37-EA98348018E7}"/>
              </a:ext>
            </a:extLst>
          </p:cNvPr>
          <p:cNvSpPr txBox="1">
            <a:spLocks/>
          </p:cNvSpPr>
          <p:nvPr/>
        </p:nvSpPr>
        <p:spPr>
          <a:xfrm>
            <a:off x="1524000" y="32940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FS Emeric Heavy" panose="02000503040000020004" pitchFamily="2" charset="77"/>
              </a:rPr>
              <a:t>Ethel Smyth</a:t>
            </a:r>
            <a:endParaRPr lang="en-US" b="1" dirty="0">
              <a:latin typeface="FS Emeric Heavy" panose="02000503040000020004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985C22-2752-BCDE-5C47-6CE21A797D4C}"/>
              </a:ext>
            </a:extLst>
          </p:cNvPr>
          <p:cNvSpPr txBox="1">
            <a:spLocks/>
          </p:cNvSpPr>
          <p:nvPr/>
        </p:nvSpPr>
        <p:spPr>
          <a:xfrm>
            <a:off x="1524000" y="55753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latin typeface="FS Emeric Light" panose="02000503040000020004" pitchFamily="2" charset="77"/>
              </a:rPr>
              <a:t>Ceòl</a:t>
            </a:r>
            <a:r>
              <a:rPr lang="en-GB" sz="2800" dirty="0">
                <a:latin typeface="FS Emeric Light" panose="02000503040000020004" pitchFamily="2" charset="77"/>
              </a:rPr>
              <a:t>, </a:t>
            </a:r>
            <a:r>
              <a:rPr lang="en-GB" sz="2800" dirty="0" err="1">
                <a:latin typeface="FS Emeric Light" panose="02000503040000020004" pitchFamily="2" charset="77"/>
              </a:rPr>
              <a:t>dràma</a:t>
            </a:r>
            <a:r>
              <a:rPr lang="en-GB" sz="2800" dirty="0">
                <a:latin typeface="FS Emeric Light" panose="02000503040000020004" pitchFamily="2" charset="77"/>
              </a:rPr>
              <a:t> </a:t>
            </a:r>
            <a:r>
              <a:rPr lang="en-GB" sz="2800" dirty="0" err="1">
                <a:latin typeface="FS Emeric Light" panose="02000503040000020004" pitchFamily="2" charset="77"/>
              </a:rPr>
              <a:t>agus</a:t>
            </a:r>
            <a:r>
              <a:rPr lang="en-GB" sz="2800" dirty="0">
                <a:latin typeface="FS Emeric Light" panose="02000503040000020004" pitchFamily="2" charset="77"/>
              </a:rPr>
              <a:t> </a:t>
            </a:r>
            <a:r>
              <a:rPr lang="en-GB" sz="2800" dirty="0" err="1">
                <a:latin typeface="FS Emeric Light" panose="02000503040000020004" pitchFamily="2" charset="77"/>
              </a:rPr>
              <a:t>litreachas</a:t>
            </a:r>
            <a:endParaRPr lang="en-US" sz="2800" dirty="0">
              <a:latin typeface="FS Emeric Light" panose="02000503040000020004" pitchFamily="2" charset="77"/>
            </a:endParaRP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33C4A13-069E-2A6A-5A41-5A566895D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5" y="952500"/>
            <a:ext cx="2830735" cy="331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B3D30-4F97-1BB1-71D0-E675ECDCA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65150"/>
            <a:ext cx="2870200" cy="12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B085-09F7-C369-ED72-EF564409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80962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gd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Gnìomh 3 </a:t>
            </a:r>
            <a:r>
              <a:rPr lang="gd-GB" sz="4800" dirty="0"/>
              <a:t>– Ceòl</a:t>
            </a:r>
            <a:endParaRPr lang="gd-GB" sz="4800" dirty="0">
              <a:ea typeface="Calibri"/>
              <a:cs typeface="Calibri"/>
            </a:endParaRPr>
          </a:p>
          <a:p>
            <a:pPr marL="0" indent="0">
              <a:buNone/>
            </a:pPr>
            <a:endParaRPr lang="gd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gd-GB" dirty="0"/>
              <a:t>An toiseach -  Faodaidh sgoilearan "</a:t>
            </a:r>
            <a:r>
              <a:rPr lang="gd-GB" dirty="0">
                <a:ea typeface="+mn-lt"/>
                <a:cs typeface="+mn-lt"/>
              </a:rPr>
              <a:t>Dè </a:t>
            </a:r>
            <a:r>
              <a:rPr lang="gd-GB" dirty="0" err="1">
                <a:ea typeface="+mn-lt"/>
                <a:cs typeface="+mn-lt"/>
              </a:rPr>
              <a:t>th'ann</a:t>
            </a:r>
            <a:r>
              <a:rPr lang="gd-GB" dirty="0">
                <a:ea typeface="+mn-lt"/>
                <a:cs typeface="+mn-lt"/>
              </a:rPr>
              <a:t> an sgrìobhaiche-ciùil?" a fhreagairt airson ath-sgrùdadh a dhèanamh air bho bhòrd an litearachd. An uair sin le taic, leugh tro phàirt ceòl a' </a:t>
            </a:r>
            <a:r>
              <a:rPr lang="gd-GB" dirty="0" err="1">
                <a:ea typeface="+mn-lt"/>
                <a:cs typeface="+mn-lt"/>
              </a:rPr>
              <a:t>chnntais</a:t>
            </a:r>
            <a:r>
              <a:rPr lang="gd-GB" dirty="0">
                <a:ea typeface="+mn-lt"/>
                <a:cs typeface="+mn-lt"/>
              </a:rPr>
              <a:t> bheatha. An uair sin faighnich na dàrna agus </a:t>
            </a:r>
            <a:r>
              <a:rPr lang="gd-GB" dirty="0" err="1">
                <a:ea typeface="+mn-lt"/>
                <a:cs typeface="+mn-lt"/>
              </a:rPr>
              <a:t>treasamh</a:t>
            </a:r>
            <a:r>
              <a:rPr lang="gd-GB" dirty="0">
                <a:ea typeface="+mn-lt"/>
                <a:cs typeface="+mn-lt"/>
              </a:rPr>
              <a:t> ceistean le còmhradh buidhne, a' sgrìobhadh nam freagairt air a' bhòrd.</a:t>
            </a:r>
          </a:p>
          <a:p>
            <a:pPr marL="0" indent="0">
              <a:buNone/>
            </a:pPr>
            <a:endParaRPr lang="gd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gd-GB" dirty="0"/>
              <a:t>Prìomh gnìomh– èist ri </a:t>
            </a:r>
            <a:r>
              <a:rPr lang="gd-GB" dirty="0" err="1"/>
              <a:t>March</a:t>
            </a:r>
            <a:r>
              <a:rPr lang="gd-GB" dirty="0"/>
              <a:t> </a:t>
            </a:r>
            <a:r>
              <a:rPr lang="gd-GB" dirty="0" err="1"/>
              <a:t>of</a:t>
            </a:r>
            <a:r>
              <a:rPr lang="gd-GB" dirty="0"/>
              <a:t> </a:t>
            </a:r>
            <a:r>
              <a:rPr lang="gd-GB" dirty="0" err="1"/>
              <a:t>the</a:t>
            </a:r>
            <a:r>
              <a:rPr lang="gd-GB" dirty="0"/>
              <a:t> </a:t>
            </a:r>
            <a:r>
              <a:rPr lang="gd-GB" dirty="0" err="1"/>
              <a:t>Women</a:t>
            </a:r>
            <a:r>
              <a:rPr lang="gd-GB" dirty="0"/>
              <a:t> a chaidh a chluich aig Oilthigh Ghlaschu. Tha pìos dhen cheòl sgrìobhte ann gus cluich air ionnsramaidean, le guth neo tha na dathan air an duilleig ceangailte ri dathan </a:t>
            </a:r>
            <a:r>
              <a:rPr lang="gd-GB" i="1" dirty="0" err="1"/>
              <a:t>boomwhackers</a:t>
            </a:r>
            <a:r>
              <a:rPr lang="gd-GB" i="1" dirty="0"/>
              <a:t>.</a:t>
            </a:r>
            <a:endParaRPr lang="gd-GB" i="1" dirty="0">
              <a:ea typeface="Calibri"/>
              <a:cs typeface="Calibri"/>
            </a:endParaRPr>
          </a:p>
          <a:p>
            <a:pPr marL="0" indent="0">
              <a:buNone/>
            </a:pP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88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757C69-05B1-60FD-D237-D520D1D711F4}"/>
              </a:ext>
            </a:extLst>
          </p:cNvPr>
          <p:cNvSpPr txBox="1"/>
          <p:nvPr/>
        </p:nvSpPr>
        <p:spPr>
          <a:xfrm>
            <a:off x="312420" y="1856429"/>
            <a:ext cx="11567160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An sin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am </a:t>
            </a:r>
            <a:r>
              <a:rPr lang="en-GB" dirty="0" err="1">
                <a:ea typeface="+mn-lt"/>
                <a:cs typeface="+mn-lt"/>
              </a:rPr>
              <a:t>measg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sgrìobhaichean-ciùil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ainmeil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fireanta</a:t>
            </a:r>
            <a:r>
              <a:rPr lang="en-GB" dirty="0">
                <a:ea typeface="+mn-lt"/>
                <a:cs typeface="+mn-lt"/>
              </a:rPr>
              <a:t>)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h-</a:t>
            </a:r>
            <a:r>
              <a:rPr lang="en-GB" dirty="0" err="1">
                <a:ea typeface="+mn-lt"/>
                <a:cs typeface="+mn-lt"/>
              </a:rPr>
              <a:t>àma</a:t>
            </a:r>
            <a:r>
              <a:rPr lang="en-GB" dirty="0">
                <a:ea typeface="+mn-lt"/>
                <a:cs typeface="+mn-lt"/>
              </a:rPr>
              <a:t> -Tchaikovsky, Dvorák, Greig, Brahms –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theinnich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miann</a:t>
            </a:r>
            <a:r>
              <a:rPr lang="en-GB" dirty="0">
                <a:ea typeface="+mn-lt"/>
                <a:cs typeface="+mn-lt"/>
              </a:rPr>
              <a:t> Ethel a </a:t>
            </a:r>
            <a:r>
              <a:rPr lang="en-GB" dirty="0" err="1">
                <a:ea typeface="+mn-lt"/>
                <a:cs typeface="+mn-lt"/>
              </a:rPr>
              <a:t>bhith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aithnichte</a:t>
            </a:r>
            <a:r>
              <a:rPr lang="en-GB" dirty="0">
                <a:ea typeface="+mn-lt"/>
                <a:cs typeface="+mn-lt"/>
              </a:rPr>
              <a:t> mar </a:t>
            </a:r>
            <a:r>
              <a:rPr lang="en-GB" dirty="0" err="1">
                <a:ea typeface="+mn-lt"/>
                <a:cs typeface="+mn-lt"/>
              </a:rPr>
              <a:t>sgrìobhadair-ciùil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cha b’ e </a:t>
            </a:r>
            <a:r>
              <a:rPr lang="en-GB" dirty="0" err="1">
                <a:ea typeface="+mn-lt"/>
                <a:cs typeface="+mn-lt"/>
              </a:rPr>
              <a:t>tidsear</a:t>
            </a:r>
            <a:r>
              <a:rPr lang="en-GB" dirty="0">
                <a:ea typeface="+mn-lt"/>
                <a:cs typeface="+mn-lt"/>
              </a:rPr>
              <a:t> neo </a:t>
            </a:r>
            <a:r>
              <a:rPr lang="en-GB" dirty="0" err="1">
                <a:ea typeface="+mn-lt"/>
                <a:cs typeface="+mn-lt"/>
              </a:rPr>
              <a:t>cleasaiche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dhùthchail</a:t>
            </a:r>
            <a:r>
              <a:rPr lang="en-GB" dirty="0">
                <a:ea typeface="+mn-lt"/>
                <a:cs typeface="+mn-lt"/>
              </a:rPr>
              <a:t> mar a </a:t>
            </a:r>
            <a:r>
              <a:rPr lang="en-GB" dirty="0" err="1">
                <a:ea typeface="+mn-lt"/>
                <a:cs typeface="+mn-lt"/>
              </a:rPr>
              <a:t>bu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chumanta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iùil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nam</a:t>
            </a:r>
            <a:r>
              <a:rPr lang="en-GB" dirty="0">
                <a:ea typeface="+mn-lt"/>
                <a:cs typeface="+mn-lt"/>
              </a:rPr>
              <a:t> ban a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air </a:t>
            </a:r>
            <a:r>
              <a:rPr lang="en-GB" dirty="0" err="1">
                <a:ea typeface="+mn-lt"/>
                <a:cs typeface="+mn-lt"/>
              </a:rPr>
              <a:t>àite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fhaighinn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ann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saoghail</a:t>
            </a:r>
            <a:r>
              <a:rPr lang="en-GB" dirty="0">
                <a:ea typeface="+mn-lt"/>
                <a:cs typeface="+mn-lt"/>
              </a:rPr>
              <a:t> a’ </a:t>
            </a:r>
            <a:r>
              <a:rPr lang="en-GB" dirty="0" err="1">
                <a:ea typeface="+mn-lt"/>
                <a:cs typeface="+mn-lt"/>
              </a:rPr>
              <a:t>chiùil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aig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àm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seo</a:t>
            </a:r>
            <a:r>
              <a:rPr lang="en-GB" dirty="0">
                <a:ea typeface="+mn-lt"/>
                <a:cs typeface="+mn-lt"/>
              </a:rPr>
              <a:t>. Cheana, ’s e </a:t>
            </a:r>
            <a:r>
              <a:rPr lang="en-GB" dirty="0" err="1">
                <a:ea typeface="+mn-lt"/>
                <a:cs typeface="+mn-lt"/>
              </a:rPr>
              <a:t>dùbhlan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mhòr</a:t>
            </a:r>
            <a:r>
              <a:rPr lang="en-GB" dirty="0">
                <a:ea typeface="+mn-lt"/>
                <a:cs typeface="+mn-lt"/>
              </a:rPr>
              <a:t>, mar </a:t>
            </a:r>
            <a:r>
              <a:rPr lang="en-GB" dirty="0" err="1">
                <a:ea typeface="+mn-lt"/>
                <a:cs typeface="+mn-lt"/>
              </a:rPr>
              <a:t>sreap</a:t>
            </a:r>
            <a:r>
              <a:rPr lang="en-GB" dirty="0">
                <a:ea typeface="+mn-lt"/>
                <a:cs typeface="+mn-lt"/>
              </a:rPr>
              <a:t> a’ </a:t>
            </a:r>
            <a:r>
              <a:rPr lang="en-GB" dirty="0" err="1">
                <a:ea typeface="+mn-lt"/>
                <a:cs typeface="+mn-lt"/>
              </a:rPr>
              <a:t>chait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ris</a:t>
            </a:r>
            <a:r>
              <a:rPr lang="en-GB" dirty="0">
                <a:ea typeface="+mn-lt"/>
                <a:cs typeface="+mn-lt"/>
              </a:rPr>
              <a:t> a’ </a:t>
            </a:r>
            <a:r>
              <a:rPr lang="en-GB" dirty="0" err="1">
                <a:ea typeface="+mn-lt"/>
                <a:cs typeface="+mn-lt"/>
              </a:rPr>
              <a:t>chaileadh</a:t>
            </a:r>
            <a:r>
              <a:rPr lang="en-GB" dirty="0">
                <a:ea typeface="+mn-lt"/>
                <a:cs typeface="+mn-lt"/>
              </a:rPr>
              <a:t>, a </a:t>
            </a:r>
            <a:r>
              <a:rPr lang="en-GB" dirty="0" err="1">
                <a:ea typeface="+mn-lt"/>
                <a:cs typeface="+mn-lt"/>
              </a:rPr>
              <a:t>bh</a:t>
            </a:r>
            <a:r>
              <a:rPr lang="en-GB" dirty="0">
                <a:ea typeface="+mn-lt"/>
                <a:cs typeface="+mn-lt"/>
              </a:rPr>
              <a:t>’ </a:t>
            </a:r>
            <a:r>
              <a:rPr lang="en-GB" dirty="0" err="1">
                <a:ea typeface="+mn-lt"/>
                <a:cs typeface="+mn-lt"/>
              </a:rPr>
              <a:t>ann</a:t>
            </a:r>
            <a:r>
              <a:rPr lang="en-GB" dirty="0">
                <a:ea typeface="+mn-lt"/>
                <a:cs typeface="+mn-lt"/>
              </a:rPr>
              <a:t> ach gun </a:t>
            </a:r>
            <a:r>
              <a:rPr lang="en-GB" dirty="0" err="1">
                <a:ea typeface="+mn-lt"/>
                <a:cs typeface="+mn-lt"/>
              </a:rPr>
              <a:t>teagamh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Ethel ag </a:t>
            </a:r>
            <a:r>
              <a:rPr lang="en-GB" dirty="0" err="1">
                <a:ea typeface="+mn-lt"/>
                <a:cs typeface="+mn-lt"/>
              </a:rPr>
              <a:t>iarraidh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barrachd</a:t>
            </a:r>
            <a:r>
              <a:rPr lang="en-GB" dirty="0">
                <a:ea typeface="+mn-lt"/>
                <a:cs typeface="+mn-lt"/>
              </a:rPr>
              <a:t>. Bha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ag </a:t>
            </a:r>
            <a:r>
              <a:rPr lang="en-GB" dirty="0" err="1">
                <a:ea typeface="+mn-lt"/>
                <a:cs typeface="+mn-lt"/>
              </a:rPr>
              <a:t>iarraidh</a:t>
            </a:r>
            <a:r>
              <a:rPr lang="en-GB" dirty="0">
                <a:ea typeface="+mn-lt"/>
                <a:cs typeface="+mn-lt"/>
              </a:rPr>
              <a:t> gun </a:t>
            </a:r>
            <a:r>
              <a:rPr lang="en-GB" dirty="0" err="1">
                <a:ea typeface="+mn-lt"/>
                <a:cs typeface="+mn-lt"/>
              </a:rPr>
              <a:t>rachadh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cheòl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aice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bhith</a:t>
            </a:r>
            <a:r>
              <a:rPr lang="en-GB" dirty="0">
                <a:ea typeface="+mn-lt"/>
                <a:cs typeface="+mn-lt"/>
              </a:rPr>
              <a:t> air a </a:t>
            </a:r>
            <a:r>
              <a:rPr lang="en-GB" dirty="0" err="1">
                <a:ea typeface="+mn-lt"/>
                <a:cs typeface="+mn-lt"/>
              </a:rPr>
              <a:t>chluich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air a </a:t>
            </a:r>
            <a:r>
              <a:rPr lang="en-GB" dirty="0" err="1">
                <a:ea typeface="+mn-lt"/>
                <a:cs typeface="+mn-lt"/>
              </a:rPr>
              <a:t>mheas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àrd-ìre</a:t>
            </a:r>
            <a:r>
              <a:rPr lang="en-GB" dirty="0">
                <a:ea typeface="+mn-lt"/>
                <a:cs typeface="+mn-lt"/>
              </a:rPr>
              <a:t>;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ag </a:t>
            </a:r>
            <a:r>
              <a:rPr lang="en-GB" dirty="0" err="1">
                <a:ea typeface="+mn-lt"/>
                <a:cs typeface="+mn-lt"/>
              </a:rPr>
              <a:t>iarraidh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bhith</a:t>
            </a:r>
            <a:r>
              <a:rPr lang="en-GB" dirty="0">
                <a:ea typeface="+mn-lt"/>
                <a:cs typeface="+mn-lt"/>
              </a:rPr>
              <a:t> air an </a:t>
            </a:r>
            <a:r>
              <a:rPr lang="en-GB" dirty="0" err="1">
                <a:ea typeface="+mn-lt"/>
                <a:cs typeface="+mn-lt"/>
              </a:rPr>
              <a:t>aon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àrd-ùrlair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sa</a:t>
            </a:r>
            <a:r>
              <a:rPr lang="en-GB" dirty="0">
                <a:ea typeface="+mn-lt"/>
                <a:cs typeface="+mn-lt"/>
              </a:rPr>
              <a:t> h-</a:t>
            </a:r>
            <a:r>
              <a:rPr lang="en-GB" dirty="0" err="1">
                <a:ea typeface="+mn-lt"/>
                <a:cs typeface="+mn-lt"/>
              </a:rPr>
              <a:t>uile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gnìomh</a:t>
            </a:r>
            <a:r>
              <a:rPr lang="en-GB" dirty="0">
                <a:ea typeface="+mn-lt"/>
                <a:cs typeface="+mn-lt"/>
              </a:rPr>
              <a:t>, ’s a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fir.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As </a:t>
            </a:r>
            <a:r>
              <a:rPr lang="en-GB" dirty="0" err="1">
                <a:ea typeface="+mn-lt"/>
                <a:cs typeface="+mn-lt"/>
              </a:rPr>
              <a:t>aonais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bhith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cuir</a:t>
            </a:r>
            <a:r>
              <a:rPr lang="en-GB" dirty="0">
                <a:ea typeface="+mn-lt"/>
                <a:cs typeface="+mn-lt"/>
              </a:rPr>
              <a:t> am </a:t>
            </a:r>
            <a:r>
              <a:rPr lang="en-GB" dirty="0" err="1">
                <a:ea typeface="+mn-lt"/>
                <a:cs typeface="+mn-lt"/>
              </a:rPr>
              <a:t>meud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 e air </a:t>
            </a:r>
            <a:r>
              <a:rPr lang="en-GB" dirty="0" err="1">
                <a:ea typeface="+mn-lt"/>
                <a:cs typeface="+mn-lt"/>
              </a:rPr>
              <a:t>leth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barraichte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sònraichte</a:t>
            </a:r>
            <a:r>
              <a:rPr lang="en-GB" dirty="0">
                <a:ea typeface="+mn-lt"/>
                <a:cs typeface="+mn-lt"/>
              </a:rPr>
              <a:t> gun do </a:t>
            </a:r>
            <a:r>
              <a:rPr lang="en-GB" dirty="0" err="1">
                <a:ea typeface="+mn-lt"/>
                <a:cs typeface="+mn-lt"/>
              </a:rPr>
              <a:t>choilean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seo</a:t>
            </a:r>
            <a:r>
              <a:rPr lang="en-GB" dirty="0">
                <a:ea typeface="+mn-lt"/>
                <a:cs typeface="+mn-lt"/>
              </a:rPr>
              <a:t> – </a:t>
            </a:r>
            <a:r>
              <a:rPr lang="en-GB" dirty="0" err="1">
                <a:ea typeface="+mn-lt"/>
                <a:cs typeface="+mn-lt"/>
              </a:rPr>
              <a:t>fianat</a:t>
            </a:r>
            <a:r>
              <a:rPr lang="en-GB" dirty="0">
                <a:ea typeface="+mn-lt"/>
                <a:cs typeface="+mn-lt"/>
              </a:rPr>
              <a:t> air an </a:t>
            </a:r>
            <a:r>
              <a:rPr lang="en-GB" dirty="0" err="1">
                <a:ea typeface="+mn-lt"/>
                <a:cs typeface="+mn-lt"/>
              </a:rPr>
              <a:t>fhìor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chumhachd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riar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dìcheall</a:t>
            </a:r>
            <a:r>
              <a:rPr lang="en-GB" dirty="0">
                <a:ea typeface="+mn-lt"/>
                <a:cs typeface="+mn-lt"/>
              </a:rPr>
              <a:t>. As </a:t>
            </a:r>
            <a:r>
              <a:rPr lang="en-GB" dirty="0" err="1">
                <a:ea typeface="+mn-lt"/>
                <a:cs typeface="+mn-lt"/>
              </a:rPr>
              <a:t>dèidh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taic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fhaighinn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chùl-taic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stiùirichean-ciùil</a:t>
            </a:r>
            <a:r>
              <a:rPr lang="en-GB" dirty="0">
                <a:ea typeface="+mn-lt"/>
                <a:cs typeface="+mn-lt"/>
              </a:rPr>
              <a:t>, cha b’ e a-</a:t>
            </a:r>
            <a:r>
              <a:rPr lang="en-GB" dirty="0" err="1">
                <a:ea typeface="+mn-lt"/>
                <a:cs typeface="+mn-lt"/>
              </a:rPr>
              <a:t>mhàin</a:t>
            </a:r>
            <a:r>
              <a:rPr lang="en-GB" dirty="0">
                <a:ea typeface="+mn-lt"/>
                <a:cs typeface="+mn-lt"/>
              </a:rPr>
              <a:t> gun </a:t>
            </a:r>
            <a:r>
              <a:rPr lang="en-GB" dirty="0" err="1">
                <a:ea typeface="+mn-lt"/>
                <a:cs typeface="+mn-lt"/>
              </a:rPr>
              <a:t>deach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ceòl</a:t>
            </a:r>
            <a:r>
              <a:rPr lang="en-GB" dirty="0">
                <a:ea typeface="+mn-lt"/>
                <a:cs typeface="+mn-lt"/>
              </a:rPr>
              <a:t> air fad a </a:t>
            </a:r>
            <a:r>
              <a:rPr lang="en-GB" dirty="0" err="1">
                <a:ea typeface="+mn-lt"/>
                <a:cs typeface="+mn-lt"/>
              </a:rPr>
              <a:t>chluich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choilean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iomadachd</a:t>
            </a:r>
            <a:r>
              <a:rPr lang="en-GB" dirty="0">
                <a:ea typeface="+mn-lt"/>
                <a:cs typeface="+mn-lt"/>
              </a:rPr>
              <a:t> “</a:t>
            </a:r>
            <a:r>
              <a:rPr lang="en-GB" dirty="0" err="1">
                <a:ea typeface="+mn-lt"/>
                <a:cs typeface="+mn-lt"/>
              </a:rPr>
              <a:t>ciad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turas</a:t>
            </a:r>
            <a:r>
              <a:rPr lang="en-GB" dirty="0">
                <a:ea typeface="+mn-lt"/>
                <a:cs typeface="+mn-lt"/>
              </a:rPr>
              <a:t>” mar </a:t>
            </a:r>
            <a:r>
              <a:rPr lang="en-GB" dirty="0" err="1">
                <a:ea typeface="+mn-lt"/>
                <a:cs typeface="+mn-lt"/>
              </a:rPr>
              <a:t>sgrìobhadair-ciùil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bhoireanta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gabhail</a:t>
            </a:r>
            <a:r>
              <a:rPr lang="en-GB" dirty="0">
                <a:ea typeface="+mn-lt"/>
                <a:cs typeface="+mn-lt"/>
              </a:rPr>
              <a:t> a-</a:t>
            </a:r>
            <a:r>
              <a:rPr lang="en-GB" dirty="0" err="1">
                <a:ea typeface="+mn-lt"/>
                <a:cs typeface="+mn-lt"/>
              </a:rPr>
              <a:t>staigh</a:t>
            </a:r>
            <a:r>
              <a:rPr lang="en-GB" dirty="0">
                <a:ea typeface="+mn-lt"/>
                <a:cs typeface="+mn-lt"/>
              </a:rPr>
              <a:t> a’ </a:t>
            </a:r>
            <a:r>
              <a:rPr lang="en-GB" dirty="0" err="1">
                <a:ea typeface="+mn-lt"/>
                <a:cs typeface="+mn-lt"/>
              </a:rPr>
              <a:t>chiad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opara</a:t>
            </a:r>
            <a:r>
              <a:rPr lang="en-GB" dirty="0">
                <a:ea typeface="+mn-lt"/>
                <a:cs typeface="+mn-lt"/>
              </a:rPr>
              <a:t> air </a:t>
            </a:r>
            <a:r>
              <a:rPr lang="en-GB" dirty="0" err="1">
                <a:ea typeface="+mn-lt"/>
                <a:cs typeface="+mn-lt"/>
              </a:rPr>
              <a:t>àrd-ùrkair</a:t>
            </a:r>
            <a:r>
              <a:rPr lang="en-GB" dirty="0">
                <a:ea typeface="+mn-lt"/>
                <a:cs typeface="+mn-lt"/>
              </a:rPr>
              <a:t> an New York Metropolitan Opera (Der Wald, 1903), a’ </a:t>
            </a:r>
            <a:r>
              <a:rPr lang="en-GB" dirty="0" err="1">
                <a:ea typeface="+mn-lt"/>
                <a:cs typeface="+mn-lt"/>
              </a:rPr>
              <a:t>chiad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bhoireanach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gus</a:t>
            </a:r>
            <a:r>
              <a:rPr lang="en-GB" dirty="0">
                <a:ea typeface="+mn-lt"/>
                <a:cs typeface="+mn-lt"/>
              </a:rPr>
              <a:t> ban-</a:t>
            </a:r>
            <a:r>
              <a:rPr lang="en-GB" dirty="0" err="1">
                <a:ea typeface="+mn-lt"/>
                <a:cs typeface="+mn-lt"/>
              </a:rPr>
              <a:t>tighearnachd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ghlèidheadh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airson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coileanachd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chiùil</a:t>
            </a:r>
            <a:r>
              <a:rPr lang="en-GB" dirty="0">
                <a:ea typeface="+mn-lt"/>
                <a:cs typeface="+mn-lt"/>
              </a:rPr>
              <a:t> (1922)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chionn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dà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bhliadhna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opara</a:t>
            </a:r>
            <a:r>
              <a:rPr lang="en-GB" dirty="0">
                <a:ea typeface="+mn-lt"/>
                <a:cs typeface="+mn-lt"/>
              </a:rPr>
              <a:t> air </a:t>
            </a:r>
            <a:r>
              <a:rPr lang="en-GB" dirty="0" err="1">
                <a:ea typeface="+mn-lt"/>
                <a:cs typeface="+mn-lt"/>
              </a:rPr>
              <a:t>àrd-ùrlair</a:t>
            </a:r>
            <a:r>
              <a:rPr lang="en-GB" dirty="0">
                <a:ea typeface="+mn-lt"/>
                <a:cs typeface="+mn-lt"/>
              </a:rPr>
              <a:t> Glyndebourne (2022).</a:t>
            </a:r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geàrr-chùnntas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04636-9DF7-9FA9-1B1D-D3FE2DDF4FC9}"/>
              </a:ext>
            </a:extLst>
          </p:cNvPr>
          <p:cNvSpPr txBox="1"/>
          <p:nvPr/>
        </p:nvSpPr>
        <p:spPr>
          <a:xfrm>
            <a:off x="312420" y="93014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GB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Ceòl</a:t>
            </a:r>
            <a:endParaRPr lang="en-GB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8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A64F4A-0B4D-51C9-B4A8-FC55F4EDD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24525"/>
              </p:ext>
            </p:extLst>
          </p:nvPr>
        </p:nvGraphicFramePr>
        <p:xfrm>
          <a:off x="269239" y="2000673"/>
          <a:ext cx="11653521" cy="285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507">
                  <a:extLst>
                    <a:ext uri="{9D8B030D-6E8A-4147-A177-3AD203B41FA5}">
                      <a16:colId xmlns:a16="http://schemas.microsoft.com/office/drawing/2014/main" val="957628528"/>
                    </a:ext>
                  </a:extLst>
                </a:gridCol>
                <a:gridCol w="3884507">
                  <a:extLst>
                    <a:ext uri="{9D8B030D-6E8A-4147-A177-3AD203B41FA5}">
                      <a16:colId xmlns:a16="http://schemas.microsoft.com/office/drawing/2014/main" val="1237615585"/>
                    </a:ext>
                  </a:extLst>
                </a:gridCol>
                <a:gridCol w="3884507">
                  <a:extLst>
                    <a:ext uri="{9D8B030D-6E8A-4147-A177-3AD203B41FA5}">
                      <a16:colId xmlns:a16="http://schemas.microsoft.com/office/drawing/2014/main" val="120733911"/>
                    </a:ext>
                  </a:extLst>
                </a:gridCol>
              </a:tblGrid>
              <a:tr h="18087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FFFFFF"/>
                          </a:solidFill>
                          <a:latin typeface="Calibri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sgrìobhaiche-ciùil</a:t>
                      </a:r>
                      <a:r>
                        <a:rPr lang="en-GB" sz="1800" b="1" i="0" u="none" strike="noStrike" baseline="0" noProof="0" dirty="0">
                          <a:solidFill>
                            <a:srgbClr val="FFFFFF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Dè</a:t>
                      </a:r>
                      <a:r>
                        <a:rPr lang="en-GB" dirty="0"/>
                        <a:t> an </a:t>
                      </a:r>
                      <a:r>
                        <a:rPr lang="en-GB" dirty="0" err="1"/>
                        <a:t>dùbhlann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bha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ro</a:t>
                      </a:r>
                      <a:r>
                        <a:rPr lang="en-GB" dirty="0"/>
                        <a:t> Ethel mar </a:t>
                      </a:r>
                      <a:r>
                        <a:rPr lang="en-GB" sz="1800" b="1" i="0" u="none" strike="noStrike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sgrìobhaiche-ciùil</a:t>
                      </a:r>
                      <a:r>
                        <a:rPr lang="en-GB" sz="18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? </a:t>
                      </a:r>
                      <a:r>
                        <a:rPr lang="en-GB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Dè</a:t>
                      </a:r>
                      <a:r>
                        <a:rPr lang="en-GB" dirty="0"/>
                        <a:t> a' </a:t>
                      </a:r>
                      <a:r>
                        <a:rPr lang="en-GB" dirty="0" err="1"/>
                        <a:t>coillean</a:t>
                      </a:r>
                      <a:r>
                        <a:rPr lang="en-GB"/>
                        <a:t> 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44677"/>
                  </a:ext>
                </a:extLst>
              </a:tr>
              <a:tr h="10479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0962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03B520-6278-6FAB-BB6E-3D8F00E11C69}"/>
              </a:ext>
            </a:extLst>
          </p:cNvPr>
          <p:cNvSpPr txBox="1"/>
          <p:nvPr/>
        </p:nvSpPr>
        <p:spPr>
          <a:xfrm>
            <a:off x="176784" y="5432798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March of the Women (Ethel Smyth) – YouTube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bhidoe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ri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choimhead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airson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cuideachadh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leis a'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gnhìomh</a:t>
            </a: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CEE47-7A4D-5C9D-6A1F-8C05954A228E}"/>
              </a:ext>
            </a:extLst>
          </p:cNvPr>
          <p:cNvSpPr txBox="1"/>
          <p:nvPr/>
        </p:nvSpPr>
        <p:spPr>
          <a:xfrm>
            <a:off x="269239" y="89472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</a:rPr>
              <a:t>Gnìomh</a:t>
            </a:r>
            <a:r>
              <a:rPr lang="en-GB" sz="4400" b="1" dirty="0">
                <a:solidFill>
                  <a:schemeClr val="tx1"/>
                </a:solidFill>
              </a:rPr>
              <a:t> </a:t>
            </a:r>
            <a:r>
              <a:rPr lang="en-GB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– An </a:t>
            </a:r>
            <a:r>
              <a:rPr lang="en-GB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toiseachd</a:t>
            </a:r>
            <a:endParaRPr lang="en-GB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8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93CFD5-95A6-4B36-D3A3-9F4B50AE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56" y="1716926"/>
            <a:ext cx="8503087" cy="4419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D2614-B465-D784-0C52-7806657449D7}"/>
              </a:ext>
            </a:extLst>
          </p:cNvPr>
          <p:cNvSpPr txBox="1"/>
          <p:nvPr/>
        </p:nvSpPr>
        <p:spPr>
          <a:xfrm>
            <a:off x="9839543" y="2101088"/>
            <a:ext cx="150917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*</a:t>
            </a:r>
            <a:r>
              <a:rPr lang="en-GB" dirty="0" err="1"/>
              <a:t>Airson</a:t>
            </a:r>
            <a:r>
              <a:rPr lang="en-GB" dirty="0"/>
              <a:t> an </a:t>
            </a:r>
            <a:r>
              <a:rPr lang="en-GB" dirty="0" err="1"/>
              <a:t>tidsear</a:t>
            </a:r>
            <a:r>
              <a:rPr lang="en-GB" dirty="0"/>
              <a:t> ma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feum</a:t>
            </a:r>
            <a:r>
              <a:rPr lang="en-GB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05FB9-7C45-F61C-FE7D-DA61A082A7D6}"/>
              </a:ext>
            </a:extLst>
          </p:cNvPr>
          <p:cNvSpPr txBox="1"/>
          <p:nvPr/>
        </p:nvSpPr>
        <p:spPr>
          <a:xfrm>
            <a:off x="847344" y="721247"/>
            <a:ext cx="10497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dirty="0">
                <a:solidFill>
                  <a:schemeClr val="tx1"/>
                </a:solidFill>
              </a:rPr>
              <a:t>– A' </a:t>
            </a:r>
            <a:r>
              <a:rPr lang="en-GB" sz="4400" dirty="0" err="1">
                <a:solidFill>
                  <a:schemeClr val="tx1"/>
                </a:solidFill>
              </a:rPr>
              <a:t>cluich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ceòl</a:t>
            </a:r>
            <a:r>
              <a:rPr lang="en-GB" sz="4400" dirty="0">
                <a:solidFill>
                  <a:schemeClr val="tx1"/>
                </a:solidFill>
              </a:rPr>
              <a:t> le Ethel Smyth </a:t>
            </a:r>
          </a:p>
        </p:txBody>
      </p:sp>
    </p:spTree>
    <p:extLst>
      <p:ext uri="{BB962C8B-B14F-4D97-AF65-F5344CB8AC3E}">
        <p14:creationId xmlns:p14="http://schemas.microsoft.com/office/powerpoint/2010/main" val="150495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46B01-5CDF-C177-C849-FB78FAFB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9" y="1483360"/>
            <a:ext cx="11758051" cy="4673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A3708B-F87C-8D3A-76C7-1848AFE36205}"/>
              </a:ext>
            </a:extLst>
          </p:cNvPr>
          <p:cNvSpPr txBox="1"/>
          <p:nvPr/>
        </p:nvSpPr>
        <p:spPr>
          <a:xfrm>
            <a:off x="609600" y="614439"/>
            <a:ext cx="1043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>
                <a:solidFill>
                  <a:schemeClr val="tx1"/>
                </a:solidFill>
                <a:ea typeface="+mn-lt"/>
                <a:cs typeface="+mn-lt"/>
              </a:rPr>
              <a:t>A' 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cluich</a:t>
            </a:r>
            <a:r>
              <a:rPr lang="en-GB" sz="4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ceòl</a:t>
            </a:r>
            <a:r>
              <a:rPr lang="en-GB" sz="4400" dirty="0">
                <a:solidFill>
                  <a:schemeClr val="tx1"/>
                </a:solidFill>
                <a:ea typeface="+mn-lt"/>
                <a:cs typeface="+mn-lt"/>
              </a:rPr>
              <a:t> le Ethel Smyth 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5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65A3-73E2-9948-2C29-CCC0A5E8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438"/>
            <a:ext cx="10515600" cy="5679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Gnìomh4 </a:t>
            </a:r>
            <a:r>
              <a:rPr lang="en-GB" sz="4400" dirty="0"/>
              <a:t>– </a:t>
            </a:r>
            <a:r>
              <a:rPr lang="en-GB" sz="4400" dirty="0" err="1"/>
              <a:t>Dràma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</a:t>
            </a:r>
            <a:r>
              <a:rPr lang="en-GB" dirty="0" err="1"/>
              <a:t>toiseachd</a:t>
            </a:r>
            <a:r>
              <a:rPr lang="en-GB" dirty="0"/>
              <a:t> – a-</a:t>
            </a:r>
            <a:r>
              <a:rPr lang="en-GB" dirty="0" err="1"/>
              <a:t>rèir</a:t>
            </a:r>
            <a:r>
              <a:rPr lang="en-GB" dirty="0"/>
              <a:t> mar a </a:t>
            </a:r>
            <a:r>
              <a:rPr lang="en-GB" dirty="0" err="1"/>
              <a:t>thèid</a:t>
            </a:r>
            <a:r>
              <a:rPr lang="en-GB" dirty="0"/>
              <a:t> le media </a:t>
            </a:r>
            <a:r>
              <a:rPr lang="en-GB" dirty="0" err="1"/>
              <a:t>fhaighinn</a:t>
            </a:r>
            <a:r>
              <a:rPr lang="en-GB" dirty="0"/>
              <a:t> –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 </a:t>
            </a:r>
            <a:r>
              <a:rPr lang="en-GB" dirty="0" err="1"/>
              <a:t>fasan</a:t>
            </a:r>
            <a:r>
              <a:rPr lang="en-GB" dirty="0"/>
              <a:t> as 1854-1944/ linn nan </a:t>
            </a:r>
            <a:r>
              <a:rPr lang="en-GB" dirty="0" err="1"/>
              <a:t>sufragaid</a:t>
            </a:r>
            <a:r>
              <a:rPr lang="en-GB" dirty="0"/>
              <a:t>. </a:t>
            </a:r>
            <a:r>
              <a:rPr lang="en-GB" dirty="0" err="1"/>
              <a:t>Gnìomh</a:t>
            </a:r>
            <a:r>
              <a:rPr lang="en-GB" dirty="0"/>
              <a:t>, </a:t>
            </a:r>
            <a:r>
              <a:rPr lang="en-GB" dirty="0" err="1"/>
              <a:t>dealbhaidh</a:t>
            </a:r>
            <a:r>
              <a:rPr lang="en-GB" dirty="0"/>
              <a:t> </a:t>
            </a:r>
            <a:r>
              <a:rPr lang="en-GB" dirty="0" err="1"/>
              <a:t>d'èideadh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Neo – </a:t>
            </a:r>
            <a:r>
              <a:rPr lang="en-GB" dirty="0" err="1"/>
              <a:t>cleachd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duileagan</a:t>
            </a:r>
            <a:r>
              <a:rPr lang="en-GB" dirty="0"/>
              <a:t> le </a:t>
            </a:r>
            <a:r>
              <a:rPr lang="en-GB" dirty="0" err="1"/>
              <a:t>dealbhan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 err="1"/>
              <a:t>Prìomh</a:t>
            </a:r>
            <a:r>
              <a:rPr lang="en-GB" dirty="0"/>
              <a:t> </a:t>
            </a:r>
            <a:r>
              <a:rPr lang="en-GB" dirty="0" err="1"/>
              <a:t>gnìomh</a:t>
            </a:r>
            <a:r>
              <a:rPr lang="en-GB" dirty="0"/>
              <a:t> – 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 </a:t>
            </a:r>
            <a:r>
              <a:rPr lang="en-GB" dirty="0" err="1"/>
              <a:t>sealladh</a:t>
            </a:r>
            <a:r>
              <a:rPr lang="en-GB" dirty="0"/>
              <a:t> de Ethel a' </a:t>
            </a:r>
            <a:r>
              <a:rPr lang="en-GB" dirty="0" err="1"/>
              <a:t>chruthachadh</a:t>
            </a:r>
            <a:r>
              <a:rPr lang="en-GB" dirty="0"/>
              <a:t>/ a </a:t>
            </a:r>
            <a:r>
              <a:rPr lang="en-GB" dirty="0" err="1"/>
              <a:t>chleasachd</a:t>
            </a:r>
            <a:r>
              <a:rPr lang="en-GB" dirty="0"/>
              <a:t>. Ma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èididhean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m' </a:t>
            </a:r>
            <a:r>
              <a:rPr lang="en-GB" dirty="0" err="1"/>
              <a:t>faodainn</a:t>
            </a:r>
            <a:r>
              <a:rPr lang="en-GB" dirty="0"/>
              <a:t> </a:t>
            </a:r>
            <a:r>
              <a:rPr lang="en-GB" dirty="0" err="1"/>
              <a:t>faodaidh</a:t>
            </a:r>
            <a:r>
              <a:rPr lang="en-GB" dirty="0"/>
              <a:t> </a:t>
            </a:r>
            <a:r>
              <a:rPr lang="en-GB" dirty="0" err="1"/>
              <a:t>iad</a:t>
            </a:r>
            <a:r>
              <a:rPr lang="en-GB" dirty="0"/>
              <a:t> </a:t>
            </a:r>
            <a:r>
              <a:rPr lang="en-GB" dirty="0" err="1"/>
              <a:t>rudan</a:t>
            </a:r>
            <a:r>
              <a:rPr lang="en-GB" dirty="0"/>
              <a:t> </a:t>
            </a:r>
            <a:r>
              <a:rPr lang="en-GB" dirty="0" err="1"/>
              <a:t>freagarrach</a:t>
            </a:r>
            <a:r>
              <a:rPr lang="en-GB" dirty="0"/>
              <a:t> a </a:t>
            </a:r>
            <a:r>
              <a:rPr lang="en-GB" dirty="0" err="1"/>
              <a:t>thaghadh</a:t>
            </a:r>
            <a:r>
              <a:rPr lang="en-GB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2520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59F6DF-356A-86D2-A0F7-5C6A0D306FB0}"/>
              </a:ext>
            </a:extLst>
          </p:cNvPr>
          <p:cNvGrpSpPr/>
          <p:nvPr/>
        </p:nvGrpSpPr>
        <p:grpSpPr>
          <a:xfrm>
            <a:off x="269239" y="1528176"/>
            <a:ext cx="11663601" cy="4749262"/>
            <a:chOff x="388079" y="1851459"/>
            <a:chExt cx="10977326" cy="4469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B83A8B-E496-7A44-CCDE-22319571E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792" y="1851459"/>
              <a:ext cx="2043346" cy="44698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906995-6D53-B8DD-C3B3-4BC14F5B8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079" y="2084741"/>
              <a:ext cx="2668837" cy="40032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98ED3D-6323-5A4D-5BBD-1C734D0EB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91" r="11801"/>
            <a:stretch/>
          </p:blipFill>
          <p:spPr>
            <a:xfrm>
              <a:off x="7513652" y="2391541"/>
              <a:ext cx="3851753" cy="32511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EEDDBD-0ED3-BD75-3512-1F4996CE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14" y="2268382"/>
              <a:ext cx="2263762" cy="363597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C16A27-4065-80DC-4F67-0A9861EFD19D}"/>
              </a:ext>
            </a:extLst>
          </p:cNvPr>
          <p:cNvSpPr txBox="1"/>
          <p:nvPr/>
        </p:nvSpPr>
        <p:spPr>
          <a:xfrm>
            <a:off x="464402" y="543653"/>
            <a:ext cx="9729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3 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 err="1">
                <a:solidFill>
                  <a:schemeClr val="tx1"/>
                </a:solidFill>
              </a:rPr>
              <a:t>Dràma</a:t>
            </a:r>
            <a:r>
              <a:rPr lang="en-GB" sz="4400" dirty="0">
                <a:solidFill>
                  <a:schemeClr val="tx1"/>
                </a:solidFill>
              </a:rPr>
              <a:t>, an </a:t>
            </a:r>
            <a:r>
              <a:rPr lang="en-GB" sz="4400" dirty="0" err="1">
                <a:solidFill>
                  <a:schemeClr val="tx1"/>
                </a:solidFill>
              </a:rPr>
              <a:t>toiseachd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B436D-46F5-EA39-CAB1-B13DF18D73AA}"/>
              </a:ext>
            </a:extLst>
          </p:cNvPr>
          <p:cNvSpPr txBox="1"/>
          <p:nvPr/>
        </p:nvSpPr>
        <p:spPr>
          <a:xfrm>
            <a:off x="1036320" y="2460752"/>
            <a:ext cx="9591040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gd-GB" sz="2800"/>
              <a:t>Dèan cleasachd air seallaidhean bheaga de </a:t>
            </a:r>
            <a:r>
              <a:rPr lang="gd-GB" sz="2800" err="1"/>
              <a:t>Ethel</a:t>
            </a:r>
            <a:r>
              <a:rPr lang="gd-GB" sz="2800"/>
              <a:t> ann an diofar suidheachaidhean. </a:t>
            </a:r>
            <a:endParaRPr lang="gd-GB" sz="2800">
              <a:ea typeface="Calibri"/>
              <a:cs typeface="Calibri"/>
            </a:endParaRPr>
          </a:p>
          <a:p>
            <a:endParaRPr lang="gd-GB" sz="2800" dirty="0">
              <a:ea typeface="Calibri" panose="020F0502020204030204"/>
              <a:cs typeface="Calibri" panose="020F0502020204030204"/>
            </a:endParaRPr>
          </a:p>
          <a:p>
            <a:r>
              <a:rPr lang="gd-GB" sz="2800" dirty="0"/>
              <a:t>Caractaran a dhìth – suidheachaidhean eadar-dhealaichte </a:t>
            </a:r>
            <a:r>
              <a:rPr lang="gd-GB" sz="2800" dirty="0" err="1"/>
              <a:t>Ethel</a:t>
            </a:r>
            <a:r>
              <a:rPr lang="gd-GB" sz="2800" dirty="0"/>
              <a:t> </a:t>
            </a:r>
            <a:r>
              <a:rPr lang="gd-GB" sz="2800" dirty="0" err="1"/>
              <a:t>Smyth</a:t>
            </a:r>
            <a:r>
              <a:rPr lang="gd-GB" sz="2800" dirty="0"/>
              <a:t> – a' togail fianais/ </a:t>
            </a:r>
            <a:r>
              <a:rPr lang="gd-GB" sz="2800" dirty="0" err="1"/>
              <a:t>sufragaid</a:t>
            </a:r>
            <a:r>
              <a:rPr lang="gd-GB" sz="2800" dirty="0"/>
              <a:t>/ </a:t>
            </a:r>
            <a:r>
              <a:rPr lang="gd-GB" sz="2800" dirty="0" err="1"/>
              <a:t>iomairteachd</a:t>
            </a:r>
            <a:r>
              <a:rPr lang="gd-GB" sz="2800" dirty="0"/>
              <a:t>, sgrìobhadh-chiùil, stiùireadh-chiùil, ùghdair </a:t>
            </a:r>
            <a:endParaRPr lang="gd-GB" sz="2800" dirty="0">
              <a:ea typeface="Calibri"/>
              <a:cs typeface="Calibri"/>
            </a:endParaRPr>
          </a:p>
          <a:p>
            <a:endParaRPr lang="gd-GB" sz="2800" dirty="0">
              <a:ea typeface="Calibri"/>
              <a:cs typeface="Calibri"/>
            </a:endParaRPr>
          </a:p>
          <a:p>
            <a:endParaRPr lang="gd-GB" dirty="0">
              <a:ea typeface="Calibri"/>
              <a:cs typeface="Calibri"/>
            </a:endParaRPr>
          </a:p>
          <a:p>
            <a:r>
              <a:rPr lang="gd-GB" dirty="0"/>
              <a:t>  </a:t>
            </a:r>
            <a:endParaRPr lang="gd-GB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9CE9A-A6A8-A6B6-9350-42A8C158C0B6}"/>
              </a:ext>
            </a:extLst>
          </p:cNvPr>
          <p:cNvSpPr txBox="1"/>
          <p:nvPr/>
        </p:nvSpPr>
        <p:spPr>
          <a:xfrm>
            <a:off x="1036320" y="1490611"/>
            <a:ext cx="94975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3 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 err="1">
                <a:solidFill>
                  <a:schemeClr val="tx1"/>
                </a:solidFill>
              </a:rPr>
              <a:t>Gnìomh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Dràma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7BF0F3-836F-1D09-DE99-FC569BDC9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23219"/>
              </p:ext>
            </p:extLst>
          </p:nvPr>
        </p:nvGraphicFramePr>
        <p:xfrm>
          <a:off x="548640" y="2070946"/>
          <a:ext cx="11023600" cy="312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332886549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3665228134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1068250874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1265067177"/>
                    </a:ext>
                  </a:extLst>
                </a:gridCol>
              </a:tblGrid>
              <a:tr h="926254">
                <a:tc>
                  <a:txBody>
                    <a:bodyPr/>
                    <a:lstStyle/>
                    <a:p>
                      <a:r>
                        <a:rPr lang="gd-GB" noProof="0"/>
                        <a:t>Sealladh </a:t>
                      </a:r>
                      <a:r>
                        <a:rPr lang="gd-GB" noProof="0" err="1"/>
                        <a:t>sufragaid</a:t>
                      </a:r>
                      <a:r>
                        <a:rPr lang="gd-GB" noProof="0"/>
                        <a:t>/iomairteach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Sealladh ùghdair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Sealladh sgrìobhaiche-chiùil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Sealladh stiùiriche-chiùil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86076"/>
                  </a:ext>
                </a:extLst>
              </a:tr>
              <a:tr h="2200487">
                <a:tc>
                  <a:txBody>
                    <a:bodyPr/>
                    <a:lstStyle/>
                    <a:p>
                      <a:r>
                        <a:rPr lang="gd-GB" noProof="0" dirty="0"/>
                        <a:t>Cruthaich sealladh a tha toirt dealbh de bhith togail fianais mar a bhiodh </a:t>
                      </a:r>
                      <a:r>
                        <a:rPr lang="gd-GB" noProof="0" dirty="0" err="1"/>
                        <a:t>Ethel</a:t>
                      </a:r>
                      <a:r>
                        <a:rPr lang="gd-GB" noProof="0" dirty="0"/>
                        <a:t> an sàs agus seall dè mu dheidhinn a tha iad a' togail fianais.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Cruthaich sealladh a tha a' sealltainn </a:t>
                      </a:r>
                      <a:r>
                        <a:rPr lang="gd-GB" noProof="0" dirty="0" err="1"/>
                        <a:t>Ethel</a:t>
                      </a:r>
                      <a:r>
                        <a:rPr lang="gd-GB" noProof="0" dirty="0"/>
                        <a:t> </a:t>
                      </a:r>
                      <a:r>
                        <a:rPr lang="gd-GB" noProof="0" dirty="0" err="1"/>
                        <a:t>Smyth</a:t>
                      </a:r>
                      <a:r>
                        <a:rPr lang="gd-GB" noProof="0" dirty="0"/>
                        <a:t> na ùghdair. Dè dhèanadh i?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Cruthaich sealladh a tha a' sealltainn </a:t>
                      </a:r>
                      <a:r>
                        <a:rPr lang="gd-GB" noProof="0" dirty="0" err="1"/>
                        <a:t>Ethel</a:t>
                      </a:r>
                      <a:r>
                        <a:rPr lang="gd-GB" noProof="0" dirty="0"/>
                        <a:t> mar sgrìobhaiche-chiùil. </a:t>
                      </a: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Dè dhèanadh i? </a:t>
                      </a:r>
                      <a:endParaRPr lang="gd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Cruthaich sealladh a tha a' sealltainn </a:t>
                      </a:r>
                      <a:r>
                        <a:rPr lang="gd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Ethel</a:t>
                      </a: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mar stiùiriche-chiùil. Dè dhèanadh i? </a:t>
                      </a:r>
                      <a:endParaRPr lang="gd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3472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C0AFCF-B913-90A3-0D6C-E844855282BF}"/>
              </a:ext>
            </a:extLst>
          </p:cNvPr>
          <p:cNvSpPr txBox="1"/>
          <p:nvPr/>
        </p:nvSpPr>
        <p:spPr>
          <a:xfrm>
            <a:off x="548640" y="1039507"/>
            <a:ext cx="94975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3 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 err="1">
                <a:solidFill>
                  <a:schemeClr val="tx1"/>
                </a:solidFill>
              </a:rPr>
              <a:t>Gnìomh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Dràma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7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5D500-9FE9-BF18-9A2C-7523F1A75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9B3046-8659-8E68-F811-192F7A425005}"/>
              </a:ext>
            </a:extLst>
          </p:cNvPr>
          <p:cNvSpPr txBox="1"/>
          <p:nvPr/>
        </p:nvSpPr>
        <p:spPr>
          <a:xfrm>
            <a:off x="520700" y="3556001"/>
            <a:ext cx="11195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effectLst/>
                <a:latin typeface="FS Emeric" panose="02000503040000020004" pitchFamily="2" charset="77"/>
              </a:rPr>
              <a:t>Still I Rise </a:t>
            </a:r>
            <a:r>
              <a:rPr lang="en-GB" sz="1400" b="1" dirty="0">
                <a:effectLst/>
                <a:latin typeface="FS Emeric" panose="02000503040000020004" pitchFamily="2" charset="77"/>
              </a:rPr>
              <a:t>is Supported by</a:t>
            </a:r>
            <a:r>
              <a:rPr lang="en-GB" sz="1400" dirty="0">
                <a:effectLst/>
                <a:latin typeface="FS Emeric" panose="02000503040000020004" pitchFamily="2" charset="77"/>
              </a:rPr>
              <a:t>:</a:t>
            </a:r>
          </a:p>
          <a:p>
            <a:pPr algn="ctr"/>
            <a:r>
              <a:rPr lang="en-GB" sz="1400" dirty="0">
                <a:effectLst/>
                <a:latin typeface="FS Emeric Light" panose="02000503040000020004" pitchFamily="2" charset="77"/>
              </a:rPr>
              <a:t>Aberdeen City Council, Aberdeen Endowments Trust, Alexander Moncur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Balgay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Children’s Society,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The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Boshier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-Hinton Foundation,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Castansa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Educational Institute of Scotland, The Ettrick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Forteviot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Gannochy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Hugh Fraser Foundation, Jimmie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Cairncross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Leach Family Charitable Trust, Leisure &amp; Culture Dundee,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MEB Charitable Trust, Nancie Massey Charitable Trust, New Park Educational Trust, Northwood Charitable Trust, PF Charitable Trust,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Scott-Davidson Charitable Trust, Scottish Association for Music Education, Steel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Tillyloss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Trades House of Glasgow,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Verden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Sykes Trust, Walter Scott Giving Group.</a:t>
            </a:r>
          </a:p>
          <a:p>
            <a:endParaRPr lang="en-US" sz="1300" dirty="0">
              <a:latin typeface="FS Emeric Light" panose="02000503040000020004" pitchFamily="2" charset="77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05455CC-2BC2-202D-0B12-052D16F6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960366"/>
            <a:ext cx="1999743" cy="234163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DF63812-9A61-FE22-2775-13B446ED8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1" y="5742042"/>
            <a:ext cx="2201623" cy="311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E8072-41C0-C75C-B481-278CF7CC8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5458108"/>
            <a:ext cx="7772400" cy="8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B998-32C5-07EF-4FEF-B42415ED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d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Slat-tomhais Soirbheachais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C201-FF1D-0C67-06CC-4CD368E4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69068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gd-GB" dirty="0">
                <a:ea typeface="+mn-lt"/>
                <a:cs typeface="+mn-lt"/>
              </a:rPr>
              <a:t>'S urrainn dhomh mo thuigse air </a:t>
            </a:r>
            <a:r>
              <a:rPr lang="gd-GB" dirty="0" err="1">
                <a:ea typeface="+mn-lt"/>
                <a:cs typeface="+mn-lt"/>
              </a:rPr>
              <a:t>Ethel</a:t>
            </a:r>
            <a:r>
              <a:rPr lang="gd-GB" dirty="0">
                <a:ea typeface="+mn-lt"/>
                <a:cs typeface="+mn-lt"/>
              </a:rPr>
              <a:t> </a:t>
            </a:r>
            <a:r>
              <a:rPr lang="gd-GB" dirty="0" err="1">
                <a:ea typeface="+mn-lt"/>
                <a:cs typeface="+mn-lt"/>
              </a:rPr>
              <a:t>Smyth</a:t>
            </a:r>
            <a:r>
              <a:rPr lang="gd-GB" dirty="0">
                <a:ea typeface="+mn-lt"/>
                <a:cs typeface="+mn-lt"/>
              </a:rPr>
              <a:t> a shealltainn</a:t>
            </a:r>
            <a:r>
              <a:rPr lang="gd-GB" dirty="0"/>
              <a:t> tro chòmhradh buidhne.  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 urrainn dhomh na faclan "Sgrìobhaiche-ciùil, stiùiriche-ciùil, </a:t>
            </a:r>
            <a:r>
              <a:rPr lang="gd-GB" dirty="0" err="1">
                <a:ea typeface="+mn-lt"/>
                <a:cs typeface="+mn-lt"/>
              </a:rPr>
              <a:t>iomairtiche</a:t>
            </a:r>
            <a:r>
              <a:rPr lang="gd-GB" dirty="0">
                <a:ea typeface="+mn-lt"/>
                <a:cs typeface="+mn-lt"/>
              </a:rPr>
              <a:t>, ùghdair" a thuigsinn agus a mhìneachadh</a:t>
            </a:r>
            <a:endParaRPr lang="gd-GB" dirty="0"/>
          </a:p>
          <a:p>
            <a:r>
              <a:rPr lang="gd-GB" dirty="0">
                <a:ea typeface="+mn-lt"/>
                <a:cs typeface="+mn-lt"/>
              </a:rPr>
              <a:t>'S urrainn dhomh </a:t>
            </a:r>
            <a:r>
              <a:rPr lang="gd-GB" dirty="0"/>
              <a:t>na sgilean taisbeanaidh agam a chleachdadh airson beagan de ‘</a:t>
            </a:r>
            <a:r>
              <a:rPr lang="gd-GB" dirty="0" err="1"/>
              <a:t>March</a:t>
            </a:r>
            <a:r>
              <a:rPr lang="gd-GB" dirty="0"/>
              <a:t> </a:t>
            </a:r>
            <a:r>
              <a:rPr lang="gd-GB" dirty="0" err="1"/>
              <a:t>of</a:t>
            </a:r>
            <a:r>
              <a:rPr lang="gd-GB" dirty="0"/>
              <a:t> </a:t>
            </a:r>
            <a:r>
              <a:rPr lang="gd-GB" dirty="0" err="1"/>
              <a:t>the</a:t>
            </a:r>
            <a:r>
              <a:rPr lang="gd-GB" dirty="0"/>
              <a:t> </a:t>
            </a:r>
            <a:r>
              <a:rPr lang="gd-GB" dirty="0" err="1"/>
              <a:t>Women</a:t>
            </a:r>
            <a:r>
              <a:rPr lang="gd-GB" dirty="0"/>
              <a:t>’ a chluich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 urrainn dhomh </a:t>
            </a:r>
            <a:r>
              <a:rPr lang="gd-GB" dirty="0"/>
              <a:t>cuir ri taisbeanadh beag mu dheidhinn beatha 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 tro dhràma/cleasachd.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 urrainn dhomh an obair agam </a:t>
            </a:r>
            <a:r>
              <a:rPr lang="gd-GB" dirty="0"/>
              <a:t>fhìn a chruthachadh gus beatha agus obair 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 a mhìneachadh.</a:t>
            </a: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7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365760" y="1349248"/>
            <a:ext cx="1128776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gd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Gnìomh 1 </a:t>
            </a:r>
            <a:r>
              <a:rPr lang="gd-GB" sz="4400" dirty="0">
                <a:cs typeface="Calibri"/>
              </a:rPr>
              <a:t>– </a:t>
            </a:r>
            <a:r>
              <a:rPr lang="gd-GB" sz="4400" dirty="0"/>
              <a:t>Notaichean don tidsear</a:t>
            </a:r>
            <a:endParaRPr lang="gd-GB" sz="4400" dirty="0">
              <a:ea typeface="Calibri"/>
              <a:cs typeface="Calibri"/>
            </a:endParaRPr>
          </a:p>
          <a:p>
            <a:endParaRPr lang="gd-GB" dirty="0">
              <a:ea typeface="Calibri"/>
              <a:cs typeface="Calibri"/>
            </a:endParaRPr>
          </a:p>
          <a:p>
            <a:r>
              <a:rPr lang="gd-GB" dirty="0"/>
              <a:t>Faic/smaoinich/saoil – Mìnich gu na sgoilearan gum bi sibh ag ionnsachadh mu dheidhinn 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. Mus tèid sibh nas fhaide, beir orra coimhead air na dealbhan air an ath-dhuilleag. Bruidhinn mar chlas air na tha iad a' faicinn sna dealbhan. Ma tha iad neo-</a:t>
            </a:r>
            <a:r>
              <a:rPr lang="gd-GB" dirty="0" err="1"/>
              <a:t>bhriatharail</a:t>
            </a:r>
            <a:r>
              <a:rPr lang="gd-GB" dirty="0"/>
              <a:t>/balbh faodaidh iad an làmhan a chleachdadh airson sealltainn, faodaidh clann le </a:t>
            </a:r>
            <a:r>
              <a:rPr lang="gd-GB" dirty="0" err="1"/>
              <a:t>cìon</a:t>
            </a:r>
            <a:r>
              <a:rPr lang="gd-GB" dirty="0"/>
              <a:t>-lèirsinn mìneachadh fhaighinn bhon chòir dhe na sgoilearan mar phàirt de ghnìomh "faic" nan sgoilear eile. Air an ath-dhuilleag tha bòrd. Ann an colbh "Faic" sgrìobh sìos freagairtean bhon chòmhradh. San ath-phìos 's e a' cheist dè tha na sgoilearan a' smaoineachadh mu na dealbhan/ dè tha iad a' smaoineachadh a dh'fhaodadh seo ciallachadh. An </a:t>
            </a:r>
            <a:r>
              <a:rPr lang="gd-GB" dirty="0" err="1"/>
              <a:t>treasamh</a:t>
            </a:r>
            <a:r>
              <a:rPr lang="gd-GB" dirty="0"/>
              <a:t> pàirt, dè tha iad a' saoilsinn mu </a:t>
            </a:r>
            <a:r>
              <a:rPr lang="gd-GB" dirty="0" err="1"/>
              <a:t>Ethel</a:t>
            </a:r>
            <a:r>
              <a:rPr lang="gd-GB" dirty="0"/>
              <a:t>/a beatha bho choimhead air na dealbhan. Cuir crìoch air gach pàirt aon as dèidh aon. Faodar seo a dhèanamh cuideachd le sgoilearan a' sgrìobhadh am freagairtean air "</a:t>
            </a:r>
            <a:r>
              <a:rPr lang="gd-GB" i="1" dirty="0"/>
              <a:t>post-</a:t>
            </a:r>
            <a:r>
              <a:rPr lang="gd-GB" i="1" dirty="0" err="1"/>
              <a:t>it</a:t>
            </a:r>
            <a:r>
              <a:rPr lang="gd-GB" i="1" dirty="0"/>
              <a:t>-</a:t>
            </a:r>
            <a:r>
              <a:rPr lang="gd-GB" i="1" dirty="0" err="1"/>
              <a:t>notes</a:t>
            </a:r>
            <a:r>
              <a:rPr lang="gd-GB" dirty="0"/>
              <a:t>" agus a bhith gan cuir air a' bhòrd fo na tiotalan cearta, a-rèir an comasan litearachd. </a:t>
            </a: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DDAA-E182-7D84-0162-F709E96A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32" y="24321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Cò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an Ethel?</a:t>
            </a:r>
            <a:br>
              <a:rPr lang="en-GB" dirty="0"/>
            </a:br>
            <a:r>
              <a:rPr lang="en-GB" dirty="0" err="1"/>
              <a:t>Faic</a:t>
            </a:r>
            <a:r>
              <a:rPr lang="en-GB" dirty="0"/>
              <a:t>/</a:t>
            </a:r>
            <a:r>
              <a:rPr lang="en-GB" dirty="0" err="1"/>
              <a:t>smaoinich</a:t>
            </a:r>
            <a:r>
              <a:rPr lang="en-GB" dirty="0"/>
              <a:t>/</a:t>
            </a:r>
            <a:r>
              <a:rPr lang="en-GB" dirty="0" err="1"/>
              <a:t>saoil</a:t>
            </a:r>
            <a:r>
              <a:rPr lang="en-GB" dirty="0"/>
              <a:t> – </a:t>
            </a:r>
            <a:r>
              <a:rPr lang="en-GB" dirty="0" err="1"/>
              <a:t>Gnìomh</a:t>
            </a:r>
            <a:r>
              <a:rPr lang="en-GB" dirty="0"/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66F7B-59DE-D8CF-E4F8-6E5135EF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32" y="1633559"/>
            <a:ext cx="3622737" cy="493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99727-A0B8-4F00-4676-3C74656F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60" y="1633558"/>
            <a:ext cx="3618927" cy="4932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FF29A-3441-2C3E-AD1A-A1AD140EE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" t="1959" r="3487" b="1618"/>
          <a:stretch/>
        </p:blipFill>
        <p:spPr>
          <a:xfrm>
            <a:off x="8144878" y="1633557"/>
            <a:ext cx="3618927" cy="49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BE43043-0BFB-9076-AC18-C9301DCCD73F}"/>
              </a:ext>
            </a:extLst>
          </p:cNvPr>
          <p:cNvSpPr txBox="1"/>
          <p:nvPr/>
        </p:nvSpPr>
        <p:spPr>
          <a:xfrm>
            <a:off x="568960" y="826431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Cò</a:t>
            </a:r>
            <a:r>
              <a:rPr lang="en-GB" sz="44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</a:t>
            </a:r>
            <a:r>
              <a:rPr lang="en-GB" sz="44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' </a:t>
            </a:r>
            <a:r>
              <a:rPr lang="en-GB" sz="4400" b="1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ann</a:t>
            </a:r>
            <a:r>
              <a:rPr lang="en-GB" sz="44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an Ethel?</a:t>
            </a:r>
            <a:endParaRPr lang="en-US" sz="4400" b="1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AC01AB-4896-A747-FD1E-54C8FE80B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98559"/>
              </p:ext>
            </p:extLst>
          </p:nvPr>
        </p:nvGraphicFramePr>
        <p:xfrm>
          <a:off x="568960" y="1939061"/>
          <a:ext cx="11267439" cy="386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813">
                  <a:extLst>
                    <a:ext uri="{9D8B030D-6E8A-4147-A177-3AD203B41FA5}">
                      <a16:colId xmlns:a16="http://schemas.microsoft.com/office/drawing/2014/main" val="1247779332"/>
                    </a:ext>
                  </a:extLst>
                </a:gridCol>
                <a:gridCol w="3755813">
                  <a:extLst>
                    <a:ext uri="{9D8B030D-6E8A-4147-A177-3AD203B41FA5}">
                      <a16:colId xmlns:a16="http://schemas.microsoft.com/office/drawing/2014/main" val="1279207000"/>
                    </a:ext>
                  </a:extLst>
                </a:gridCol>
                <a:gridCol w="3755813">
                  <a:extLst>
                    <a:ext uri="{9D8B030D-6E8A-4147-A177-3AD203B41FA5}">
                      <a16:colId xmlns:a16="http://schemas.microsoft.com/office/drawing/2014/main" val="8025895"/>
                    </a:ext>
                  </a:extLst>
                </a:gridCol>
              </a:tblGrid>
              <a:tr h="924006">
                <a:tc>
                  <a:txBody>
                    <a:bodyPr/>
                    <a:lstStyle/>
                    <a:p>
                      <a:r>
                        <a:rPr lang="en-GB" sz="4000" b="0" i="0" dirty="0" err="1">
                          <a:latin typeface="FS Emeric Light" panose="02000503040000020004" pitchFamily="2" charset="77"/>
                        </a:rPr>
                        <a:t>Faic</a:t>
                      </a:r>
                      <a:endParaRPr lang="en-GB" sz="4000" b="0" i="0" dirty="0">
                        <a:latin typeface="FS Emeric Light" panose="02000503040000020004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4000" b="0" i="0" dirty="0" err="1">
                          <a:latin typeface="FS Emeric Light" panose="02000503040000020004" pitchFamily="2" charset="77"/>
                        </a:rPr>
                        <a:t>Smaoinich</a:t>
                      </a:r>
                      <a:endParaRPr lang="en-GB" sz="4000" b="0" i="0" dirty="0">
                        <a:latin typeface="FS Emeric Light" panose="02000503040000020004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4000" b="0" i="0" dirty="0" err="1">
                          <a:latin typeface="FS Emeric Light" panose="02000503040000020004" pitchFamily="2" charset="77"/>
                        </a:rPr>
                        <a:t>Saoil</a:t>
                      </a:r>
                      <a:endParaRPr lang="en-GB" sz="4000" b="0" i="0" dirty="0">
                        <a:latin typeface="FS Emeric Light" panose="02000503040000020004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258966"/>
                  </a:ext>
                </a:extLst>
              </a:tr>
              <a:tr h="2937087">
                <a:tc>
                  <a:txBody>
                    <a:bodyPr/>
                    <a:lstStyle/>
                    <a:p>
                      <a:endParaRPr lang="en-GB" b="0" i="0" dirty="0">
                        <a:latin typeface="FS Emeric Light" panose="02000503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FS Emeric Light" panose="02000503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FS Emeric Light" panose="0200050304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67182"/>
                  </a:ext>
                </a:extLst>
              </a:tr>
            </a:tbl>
          </a:graphicData>
        </a:graphic>
      </p:graphicFrame>
      <p:pic>
        <p:nvPicPr>
          <p:cNvPr id="3" name="Picture 2" descr="A cartoon eyes with black lines&#10;&#10;Description automatically generated">
            <a:extLst>
              <a:ext uri="{FF2B5EF4-FFF2-40B4-BE49-F238E27FC236}">
                <a16:creationId xmlns:a16="http://schemas.microsoft.com/office/drawing/2014/main" id="{BFE7CFAD-F6B3-C563-498B-C43D6F776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8" y="2022124"/>
            <a:ext cx="914041" cy="719277"/>
          </a:xfrm>
          <a:prstGeom prst="roundRect">
            <a:avLst/>
          </a:prstGeom>
        </p:spPr>
      </p:pic>
      <p:pic>
        <p:nvPicPr>
          <p:cNvPr id="5" name="Picture 4" descr="A light bulb with lines on it&#10;&#10;Description automatically generated">
            <a:extLst>
              <a:ext uri="{FF2B5EF4-FFF2-40B4-BE49-F238E27FC236}">
                <a16:creationId xmlns:a16="http://schemas.microsoft.com/office/drawing/2014/main" id="{E55E27DA-7376-2C08-FBE5-F354D46F9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71" y="2022123"/>
            <a:ext cx="608304" cy="719278"/>
          </a:xfrm>
          <a:prstGeom prst="roundRect">
            <a:avLst/>
          </a:prstGeom>
        </p:spPr>
      </p:pic>
      <p:pic>
        <p:nvPicPr>
          <p:cNvPr id="6" name="Picture 5" descr="A cartoon of a thinking face&#10;&#10;Description automatically generated">
            <a:extLst>
              <a:ext uri="{FF2B5EF4-FFF2-40B4-BE49-F238E27FC236}">
                <a16:creationId xmlns:a16="http://schemas.microsoft.com/office/drawing/2014/main" id="{E8C741B9-3CE6-DF41-E451-432A5A0FD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812" y="2022123"/>
            <a:ext cx="554999" cy="7192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8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DDAA-E182-7D84-0162-F709E96A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453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Cò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</a:t>
            </a:r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th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' </a:t>
            </a:r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ann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an Ethel?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C4EB-81D6-43A5-CD18-7A50DB0A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5913"/>
            <a:ext cx="67277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Sgrìobhaiche-ciùil</a:t>
            </a:r>
            <a:r>
              <a:rPr lang="en-GB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stiùiriche-ciùil</a:t>
            </a:r>
            <a:r>
              <a:rPr lang="en-GB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iomairtiche</a:t>
            </a:r>
            <a:r>
              <a:rPr lang="en-GB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ùghdair</a:t>
            </a:r>
            <a:endParaRPr lang="en-GB" dirty="0" err="1">
              <a:solidFill>
                <a:srgbClr val="000000"/>
              </a:solidFill>
              <a:effectLst/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hlinkClick r:id="rId2"/>
              </a:rPr>
              <a:t>Who Is Ethel Smyth? – YouTube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7F7FB-F802-C082-F84A-6051A562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644" y="0"/>
            <a:ext cx="503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1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F962-D1FF-DAEB-370F-50EFD1811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70808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dirty="0"/>
              <a:t>– </a:t>
            </a:r>
            <a:r>
              <a:rPr lang="en-GB" sz="4400" dirty="0" err="1"/>
              <a:t>Gnìomh</a:t>
            </a:r>
            <a:r>
              <a:rPr lang="en-GB" sz="4400" dirty="0"/>
              <a:t> </a:t>
            </a:r>
            <a:r>
              <a:rPr lang="en-GB" sz="4400" dirty="0" err="1"/>
              <a:t>Litearrachd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6C0AF-2A17-CAF5-FF15-F6B69CEED607}"/>
              </a:ext>
            </a:extLst>
          </p:cNvPr>
          <p:cNvSpPr txBox="1"/>
          <p:nvPr/>
        </p:nvSpPr>
        <p:spPr>
          <a:xfrm>
            <a:off x="528320" y="1625600"/>
            <a:ext cx="10967720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dirty="0"/>
              <a:t>*Nòta: A-rèir ìre nam feumalachdan ma dh'fhaodte nach bi  a' chunntas-bheatha gabhaltach ach dhan</a:t>
            </a:r>
            <a:r>
              <a:rPr lang="gd-GB" dirty="0">
                <a:ea typeface="+mn-lt"/>
                <a:cs typeface="+mn-lt"/>
              </a:rPr>
              <a:t> tidsear</a:t>
            </a:r>
            <a:r>
              <a:rPr lang="gd-GB" dirty="0"/>
              <a:t> *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ea typeface="Calibri"/>
              <a:cs typeface="Calibri"/>
            </a:endParaRPr>
          </a:p>
          <a:p>
            <a:r>
              <a:rPr lang="gd-GB" dirty="0"/>
              <a:t>An toiseach, leugh pàirt dhen chunntas-bheatha, a' toirt nam prìomh-phuingean fiosrachaidh air obair/ tiotalan </a:t>
            </a:r>
            <a:r>
              <a:rPr lang="gd-GB" dirty="0" err="1"/>
              <a:t>Ethel</a:t>
            </a:r>
            <a:r>
              <a:rPr lang="gd-GB" dirty="0"/>
              <a:t>. Stad agus beir air na sgoilearan gnìomh a dhèanamh air seo.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ea typeface="Calibri"/>
              <a:cs typeface="Calibri"/>
            </a:endParaRPr>
          </a:p>
          <a:p>
            <a:r>
              <a:rPr lang="gd-GB" dirty="0"/>
              <a:t>Cuir an clas ann an ceithir buidhnean. Gheibh gach buidheann cairt le facal air agus lorgaidh iad a' chiall. Tha dealbhan ann do na cairtean gus cuideachadh. 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/>
              <a:t>'S urrainn do sgoilearan leabhraichean neo an eadar-lìon a chleachdadh airson cuideachadh. 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Calibri"/>
                <a:cs typeface="Calibri"/>
              </a:rPr>
              <a:t>Tillidh na sgoilearan an uair sin am freagairtean dhan chòrr dhen chlas (cuidich far a bheil feum a-rèir feumalachdan) </a:t>
            </a:r>
          </a:p>
          <a:p>
            <a:endParaRPr lang="gd-GB" dirty="0">
              <a:ea typeface="Calibri"/>
              <a:cs typeface="Calibri"/>
            </a:endParaRPr>
          </a:p>
          <a:p>
            <a:endParaRPr lang="gd-GB" dirty="0">
              <a:ea typeface="Calibri"/>
              <a:cs typeface="Calibri"/>
            </a:endParaRPr>
          </a:p>
          <a:p>
            <a:endParaRPr lang="gd-GB" dirty="0">
              <a:ea typeface="Calibri"/>
              <a:cs typeface="Calibri"/>
            </a:endParaRPr>
          </a:p>
          <a:p>
            <a:r>
              <a:rPr lang="gd-GB" dirty="0"/>
              <a:t>2na pàirt – Leugh barrachd de chunntas-bheatha 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 dhan chlas – ma dh'fhaodte gum bi feum air cànan atharrachadh gus gabhaltach nan sgoilear a chuideachadh, a-rèir feumalachdan. Mìnich dhaibh fiosrachadh timcheall air ceòl/sgrìobhadh-chiùil agus cho cudromach 's a bha a h-obair mus gluais thu gu Gnìomh 3. </a:t>
            </a: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03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6B7CD0-E388-F4B7-2656-D3FC6D34C2A6}"/>
              </a:ext>
            </a:extLst>
          </p:cNvPr>
          <p:cNvSpPr txBox="1"/>
          <p:nvPr/>
        </p:nvSpPr>
        <p:spPr>
          <a:xfrm>
            <a:off x="276352" y="487499"/>
            <a:ext cx="769112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GB" sz="4400" dirty="0" err="1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Litearrachd</a:t>
            </a:r>
            <a:endParaRPr lang="en-GB" sz="4400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C19C79B-E39E-096D-9EF3-E266D5CB9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03717"/>
              </p:ext>
            </p:extLst>
          </p:nvPr>
        </p:nvGraphicFramePr>
        <p:xfrm>
          <a:off x="352552" y="1476263"/>
          <a:ext cx="11460480" cy="503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240">
                  <a:extLst>
                    <a:ext uri="{9D8B030D-6E8A-4147-A177-3AD203B41FA5}">
                      <a16:colId xmlns:a16="http://schemas.microsoft.com/office/drawing/2014/main" val="1264490934"/>
                    </a:ext>
                  </a:extLst>
                </a:gridCol>
                <a:gridCol w="5730240">
                  <a:extLst>
                    <a:ext uri="{9D8B030D-6E8A-4147-A177-3AD203B41FA5}">
                      <a16:colId xmlns:a16="http://schemas.microsoft.com/office/drawing/2014/main" val="3288233358"/>
                    </a:ext>
                  </a:extLst>
                </a:gridCol>
              </a:tblGrid>
              <a:tr h="25177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83253"/>
                  </a:ext>
                </a:extLst>
              </a:tr>
              <a:tr h="25177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323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4FCDCC5-F6B8-BC3A-9CC5-0D068AED828D}"/>
              </a:ext>
            </a:extLst>
          </p:cNvPr>
          <p:cNvSpPr txBox="1"/>
          <p:nvPr/>
        </p:nvSpPr>
        <p:spPr>
          <a:xfrm>
            <a:off x="365760" y="2379472"/>
            <a:ext cx="57302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</a:t>
            </a:r>
            <a:r>
              <a:rPr lang="en-GB" dirty="0"/>
              <a:t>'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>
                <a:ea typeface="+mn-lt"/>
                <a:cs typeface="+mn-lt"/>
              </a:rPr>
              <a:t>sgrìobhaiche-ciùil</a:t>
            </a:r>
            <a:r>
              <a:rPr lang="en-GB" dirty="0">
                <a:ea typeface="+mn-lt"/>
                <a:cs typeface="+mn-lt"/>
              </a:rPr>
              <a:t>?</a:t>
            </a:r>
          </a:p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30465-4E83-0093-BB68-7D8170BC0A94}"/>
              </a:ext>
            </a:extLst>
          </p:cNvPr>
          <p:cNvSpPr txBox="1"/>
          <p:nvPr/>
        </p:nvSpPr>
        <p:spPr>
          <a:xfrm>
            <a:off x="6096000" y="2379472"/>
            <a:ext cx="57302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th'ann</a:t>
            </a:r>
            <a:r>
              <a:rPr lang="en-GB" dirty="0"/>
              <a:t> an </a:t>
            </a:r>
            <a:r>
              <a:rPr lang="en-GB" dirty="0" err="1">
                <a:ea typeface="+mn-lt"/>
                <a:cs typeface="+mn-lt"/>
              </a:rPr>
              <a:t>stiùiriche-ciùil</a:t>
            </a:r>
            <a:r>
              <a:rPr lang="en-GB" dirty="0">
                <a:ea typeface="+mn-lt"/>
                <a:cs typeface="+mn-lt"/>
              </a:rPr>
              <a:t>?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D2751F-4F47-FB84-0301-2AD449FE62E5}"/>
              </a:ext>
            </a:extLst>
          </p:cNvPr>
          <p:cNvSpPr txBox="1"/>
          <p:nvPr/>
        </p:nvSpPr>
        <p:spPr>
          <a:xfrm>
            <a:off x="365760" y="4993868"/>
            <a:ext cx="57302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th'ann</a:t>
            </a:r>
            <a:r>
              <a:rPr lang="en-GB" dirty="0"/>
              <a:t> an </a:t>
            </a:r>
            <a:r>
              <a:rPr lang="en-GB" dirty="0" err="1">
                <a:ea typeface="+mn-lt"/>
                <a:cs typeface="+mn-lt"/>
              </a:rPr>
              <a:t>iomairtiche</a:t>
            </a:r>
            <a:r>
              <a:rPr lang="en-GB" dirty="0">
                <a:ea typeface="+mn-lt"/>
                <a:cs typeface="+mn-lt"/>
              </a:rPr>
              <a:t>/ </a:t>
            </a:r>
            <a:r>
              <a:rPr lang="en-GB" dirty="0" err="1">
                <a:ea typeface="+mn-lt"/>
                <a:cs typeface="+mn-lt"/>
              </a:rPr>
              <a:t>sufragaid</a:t>
            </a:r>
            <a:r>
              <a:rPr lang="en-GB" dirty="0">
                <a:ea typeface="+mn-lt"/>
                <a:cs typeface="+mn-lt"/>
              </a:rPr>
              <a:t>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F54DA-7D87-53F2-E098-74B4E5094498}"/>
              </a:ext>
            </a:extLst>
          </p:cNvPr>
          <p:cNvSpPr txBox="1"/>
          <p:nvPr/>
        </p:nvSpPr>
        <p:spPr>
          <a:xfrm>
            <a:off x="6096000" y="4993868"/>
            <a:ext cx="571703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th'ann</a:t>
            </a:r>
            <a:r>
              <a:rPr lang="en-GB" dirty="0"/>
              <a:t> an </a:t>
            </a:r>
            <a:r>
              <a:rPr lang="en-GB" dirty="0" err="1"/>
              <a:t>ùghdair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757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E1B3C-7921-426B-8BA4-6F3CA70026CE}"/>
              </a:ext>
            </a:extLst>
          </p:cNvPr>
          <p:cNvSpPr txBox="1"/>
          <p:nvPr/>
        </p:nvSpPr>
        <p:spPr>
          <a:xfrm>
            <a:off x="154208" y="330418"/>
            <a:ext cx="12181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*'s </a:t>
            </a:r>
            <a:r>
              <a:rPr lang="en-GB" dirty="0" err="1"/>
              <a:t>ann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priontadh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an </a:t>
            </a:r>
            <a:r>
              <a:rPr lang="en-GB" dirty="0" err="1"/>
              <a:t>duileag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, </a:t>
            </a:r>
            <a:r>
              <a:rPr lang="en-GB" dirty="0" err="1"/>
              <a:t>thèid</a:t>
            </a:r>
            <a:r>
              <a:rPr lang="en-GB" dirty="0"/>
              <a:t> an </a:t>
            </a:r>
            <a:r>
              <a:rPr lang="en-GB" dirty="0" err="1"/>
              <a:t>gearradh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bhith</a:t>
            </a:r>
            <a:r>
              <a:rPr lang="en-GB" dirty="0"/>
              <a:t> nan </a:t>
            </a:r>
            <a:r>
              <a:rPr lang="en-GB" dirty="0" err="1"/>
              <a:t>cairtean</a:t>
            </a:r>
            <a:r>
              <a:rPr lang="en-GB" dirty="0"/>
              <a:t> </a:t>
            </a:r>
            <a:r>
              <a:rPr lang="en-GB" dirty="0" err="1"/>
              <a:t>cuideachaidh</a:t>
            </a:r>
            <a:r>
              <a:rPr lang="en-GB" dirty="0"/>
              <a:t>* full slide size needed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D34E8F-B540-1BA3-5915-7CF52BF27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05561"/>
              </p:ext>
            </p:extLst>
          </p:nvPr>
        </p:nvGraphicFramePr>
        <p:xfrm>
          <a:off x="154208" y="888253"/>
          <a:ext cx="11883584" cy="551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1792">
                  <a:extLst>
                    <a:ext uri="{9D8B030D-6E8A-4147-A177-3AD203B41FA5}">
                      <a16:colId xmlns:a16="http://schemas.microsoft.com/office/drawing/2014/main" val="2947041248"/>
                    </a:ext>
                  </a:extLst>
                </a:gridCol>
                <a:gridCol w="5941792">
                  <a:extLst>
                    <a:ext uri="{9D8B030D-6E8A-4147-A177-3AD203B41FA5}">
                      <a16:colId xmlns:a16="http://schemas.microsoft.com/office/drawing/2014/main" val="2678835249"/>
                    </a:ext>
                  </a:extLst>
                </a:gridCol>
              </a:tblGrid>
              <a:tr h="27579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sgrìobhaiche-ciùil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89127" marT="251999" marB="445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stiùiriche-ciùil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216000" marT="251999" marB="44563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36574"/>
                  </a:ext>
                </a:extLst>
              </a:tr>
              <a:tr h="27579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iomairtiche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/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sufragaid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89127" marT="251999" marB="445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ùghdair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  <a:endParaRPr lang="en-US" sz="1800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89127" marT="251999" marB="44563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688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6C83A3A-2EFC-C633-1F13-18C5220C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56" y="1168400"/>
            <a:ext cx="2885277" cy="23378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D68736-605C-3258-4A4C-FAE504EE2CF9}"/>
              </a:ext>
            </a:extLst>
          </p:cNvPr>
          <p:cNvGrpSpPr/>
          <p:nvPr/>
        </p:nvGrpSpPr>
        <p:grpSpPr>
          <a:xfrm>
            <a:off x="9237489" y="3627121"/>
            <a:ext cx="2718923" cy="2638668"/>
            <a:chOff x="9164661" y="3627121"/>
            <a:chExt cx="2718923" cy="26386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81F9E1-445D-BA05-303C-C12AC4401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73" t="-5122" r="-8960" b="18051"/>
            <a:stretch/>
          </p:blipFill>
          <p:spPr>
            <a:xfrm>
              <a:off x="9164661" y="3766115"/>
              <a:ext cx="2718923" cy="24996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7EFC3C-FF04-97CC-A4CD-D4EF1C073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62" y="3627121"/>
              <a:ext cx="1078254" cy="107825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C63D1-22E3-83B3-1FE9-1ED0799B8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90" y="3704433"/>
            <a:ext cx="3941619" cy="2627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547ABE-397B-AC7E-AF04-9A16719E26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1"/>
          <a:stretch/>
        </p:blipFill>
        <p:spPr>
          <a:xfrm>
            <a:off x="9482203" y="1003468"/>
            <a:ext cx="2336101" cy="2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1369</Words>
  <Application>Microsoft Macintosh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FS Emeric</vt:lpstr>
      <vt:lpstr>FS Emeric Heavy</vt:lpstr>
      <vt:lpstr>FS Emeric Light</vt:lpstr>
      <vt:lpstr>Times New Roman</vt:lpstr>
      <vt:lpstr>Office Theme</vt:lpstr>
      <vt:lpstr>PowerPoint Presentation</vt:lpstr>
      <vt:lpstr>Slat-tomhais Soirbheachais</vt:lpstr>
      <vt:lpstr>PowerPoint Presentation</vt:lpstr>
      <vt:lpstr>Cò th' ann an Ethel? Faic/smaoinich/saoil – Gnìomh 1</vt:lpstr>
      <vt:lpstr>PowerPoint Presentation</vt:lpstr>
      <vt:lpstr>Cò th' ann an Ethel?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Music, drama and literacy</dc:title>
  <dc:creator>isla mclennan</dc:creator>
  <cp:lastModifiedBy>Graham Ramage</cp:lastModifiedBy>
  <cp:revision>395</cp:revision>
  <dcterms:created xsi:type="dcterms:W3CDTF">2023-10-29T17:11:46Z</dcterms:created>
  <dcterms:modified xsi:type="dcterms:W3CDTF">2024-01-19T13:53:54Z</dcterms:modified>
</cp:coreProperties>
</file>