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15_A913B964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60" r:id="rId7"/>
    <p:sldId id="266" r:id="rId8"/>
    <p:sldId id="314" r:id="rId9"/>
    <p:sldId id="265" r:id="rId10"/>
    <p:sldId id="264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3" r:id="rId26"/>
    <p:sldId id="284" r:id="rId27"/>
    <p:sldId id="286" r:id="rId28"/>
    <p:sldId id="282" r:id="rId29"/>
    <p:sldId id="287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0" r:id="rId38"/>
    <p:sldId id="301" r:id="rId39"/>
    <p:sldId id="302" r:id="rId40"/>
    <p:sldId id="303" r:id="rId41"/>
    <p:sldId id="299" r:id="rId42"/>
    <p:sldId id="304" r:id="rId43"/>
    <p:sldId id="305" r:id="rId44"/>
    <p:sldId id="306" r:id="rId45"/>
    <p:sldId id="307" r:id="rId46"/>
    <p:sldId id="308" r:id="rId47"/>
    <p:sldId id="309" r:id="rId48"/>
    <p:sldId id="311" r:id="rId49"/>
    <p:sldId id="313" r:id="rId50"/>
    <p:sldId id="315" r:id="rId51"/>
  </p:sldIdLst>
  <p:sldSz cx="12192000" cy="6858000"/>
  <p:notesSz cx="6858000" cy="9144000"/>
  <p:embeddedFontLst>
    <p:embeddedFont>
      <p:font typeface="FS Emeric" panose="02000503040000020004" pitchFamily="2" charset="77"/>
      <p:regular r:id="rId52"/>
      <p:bold r:id="rId53"/>
      <p:italic r:id="rId54"/>
      <p:boldItalic r:id="rId55"/>
    </p:embeddedFont>
    <p:embeddedFont>
      <p:font typeface="FS Emeric Light" panose="02000503040000020004" pitchFamily="2" charset="77"/>
      <p:regular r:id="rId56"/>
      <p: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D32E1D-C82C-974E-26F5-EF5462062EB9}" name="Claire Frances MacNeil" initials="CM" userId="153cd1bd1edbee68" providerId="Windows Live"/>
  <p188:author id="{A2209660-5165-7529-E965-4BE3A285157C}" name="Cleachdaiche aoigh" initials="Ca" userId="Cleachdaiche aoigh" providerId="Windows Live"/>
  <p188:author id="{A7C2F5B2-0B46-1042-0078-84DFB2E36F54}" name="Polly Lightbody" initials="PL" userId="S::Polly.Lightbody@rsno.org.uk::fb1e6ce9-906b-4479-b5aa-a7a2bec463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FF932-1F9D-49D2-8BF3-864C524E0ABC}" v="8" dt="2023-11-15T20:49:30.246"/>
    <p1510:client id="{4C34F94B-7FD6-4451-A603-E1D421661A9B}" v="303" dt="2023-12-03T18:18:25.811"/>
    <p1510:client id="{555E652A-3BB8-473B-863A-A69A2331836F}" v="140" dt="2023-11-27T17:01:42.785"/>
    <p1510:client id="{834FE2C0-3FC8-4E3B-BDA4-74B0C9BCFAE6}" v="9536" dt="2023-11-15T20:33:52.729"/>
    <p1510:client id="{C03584C8-4269-4D7F-9B32-E4E75E797218}" v="26" dt="2023-12-04T18:27:50.656"/>
    <p1510:client id="{CA51736D-874E-4EDF-A3C4-AB8A10C56D08}" v="7" dt="2023-11-16T19:38:21.642"/>
    <p1510:client id="{D3CE55C9-5E5B-4054-913A-E5D6646705BE}" v="1" dt="2023-11-27T20:43:35.629"/>
    <p1510:client id="{F2A9F769-592D-4C94-BF50-BCD6B6982662}" v="491" dt="2023-11-18T23:57:11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720"/>
  </p:normalViewPr>
  <p:slideViewPr>
    <p:cSldViewPr snapToGrid="0">
      <p:cViewPr varScale="1">
        <p:scale>
          <a:sx n="170" d="100"/>
          <a:sy n="170" d="100"/>
        </p:scale>
        <p:origin x="20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64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achdaiche aoigh" providerId="Windows Live" clId="Web-{CA51736D-874E-4EDF-A3C4-AB8A10C56D08}"/>
    <pc:docChg chg="mod modSld">
      <pc:chgData name="Cleachdaiche aoigh" userId="" providerId="Windows Live" clId="Web-{CA51736D-874E-4EDF-A3C4-AB8A10C56D08}" dt="2023-11-16T19:38:21.642" v="6" actId="20577"/>
      <pc:docMkLst>
        <pc:docMk/>
      </pc:docMkLst>
      <pc:sldChg chg="modSp">
        <pc:chgData name="Cleachdaiche aoigh" userId="" providerId="Windows Live" clId="Web-{CA51736D-874E-4EDF-A3C4-AB8A10C56D08}" dt="2023-11-16T19:38:21.642" v="6" actId="20577"/>
        <pc:sldMkLst>
          <pc:docMk/>
          <pc:sldMk cId="255380911" sldId="260"/>
        </pc:sldMkLst>
        <pc:spChg chg="mod">
          <ac:chgData name="Cleachdaiche aoigh" userId="" providerId="Windows Live" clId="Web-{CA51736D-874E-4EDF-A3C4-AB8A10C56D08}" dt="2023-11-16T19:38:21.642" v="6" actId="20577"/>
          <ac:spMkLst>
            <pc:docMk/>
            <pc:sldMk cId="255380911" sldId="260"/>
            <ac:spMk id="3" creationId="{9859C332-A1D5-1119-CF22-BB45BD5A6C4C}"/>
          </ac:spMkLst>
        </pc:spChg>
      </pc:sldChg>
      <pc:sldChg chg="modCm">
        <pc:chgData name="Cleachdaiche aoigh" userId="" providerId="Windows Live" clId="Web-{CA51736D-874E-4EDF-A3C4-AB8A10C56D08}" dt="2023-11-16T19:34:46.872" v="1"/>
        <pc:sldMkLst>
          <pc:docMk/>
          <pc:sldMk cId="3518331796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leachdaiche aoigh" userId="" providerId="Windows Live" clId="Web-{CA51736D-874E-4EDF-A3C4-AB8A10C56D08}" dt="2023-11-16T19:34:46.872" v="1"/>
              <pc2:cmMkLst xmlns:pc2="http://schemas.microsoft.com/office/powerpoint/2019/9/main/command">
                <pc:docMk/>
                <pc:sldMk cId="3518331796" sldId="263"/>
                <pc2:cmMk id="{97D4AF76-5D48-4790-948C-0A80ABE527CD}"/>
              </pc2:cmMkLst>
              <pc226:cmRplyChg chg="add">
                <pc226:chgData name="Cleachdaiche aoigh" userId="" providerId="Windows Live" clId="Web-{CA51736D-874E-4EDF-A3C4-AB8A10C56D08}" dt="2023-11-16T19:34:46.872" v="1"/>
                <pc2:cmRplyMkLst xmlns:pc2="http://schemas.microsoft.com/office/powerpoint/2019/9/main/command">
                  <pc:docMk/>
                  <pc:sldMk cId="3518331796" sldId="263"/>
                  <pc2:cmMk id="{97D4AF76-5D48-4790-948C-0A80ABE527CD}"/>
                  <pc2:cmRplyMk id="{F7CFC259-FD1F-411F-ADE8-D4109ECE16C6}"/>
                </pc2:cmRplyMkLst>
              </pc226:cmRplyChg>
            </pc226:cmChg>
          </p:ext>
        </pc:extLst>
      </pc:sldChg>
    </pc:docChg>
  </pc:docChgLst>
  <pc:docChgLst>
    <pc:chgData name="Claire Frances MacNeil" userId="153cd1bd1edbee68" providerId="Windows Live" clId="Web-{C03584C8-4269-4D7F-9B32-E4E75E797218}"/>
    <pc:docChg chg="modSld">
      <pc:chgData name="Claire Frances MacNeil" userId="153cd1bd1edbee68" providerId="Windows Live" clId="Web-{C03584C8-4269-4D7F-9B32-E4E75E797218}" dt="2023-12-04T18:27:49.562" v="9" actId="20577"/>
      <pc:docMkLst>
        <pc:docMk/>
      </pc:docMkLst>
      <pc:sldChg chg="modSp">
        <pc:chgData name="Claire Frances MacNeil" userId="153cd1bd1edbee68" providerId="Windows Live" clId="Web-{C03584C8-4269-4D7F-9B32-E4E75E797218}" dt="2023-12-04T18:27:41.109" v="4" actId="20577"/>
        <pc:sldMkLst>
          <pc:docMk/>
          <pc:sldMk cId="3757311979" sldId="275"/>
        </pc:sldMkLst>
        <pc:spChg chg="mod">
          <ac:chgData name="Claire Frances MacNeil" userId="153cd1bd1edbee68" providerId="Windows Live" clId="Web-{C03584C8-4269-4D7F-9B32-E4E75E797218}" dt="2023-12-04T18:27:41.109" v="4" actId="20577"/>
          <ac:spMkLst>
            <pc:docMk/>
            <pc:sldMk cId="3757311979" sldId="275"/>
            <ac:spMk id="6" creationId="{308725FE-9082-4825-5638-5CBCC76997ED}"/>
          </ac:spMkLst>
        </pc:spChg>
      </pc:sldChg>
      <pc:sldChg chg="modSp">
        <pc:chgData name="Claire Frances MacNeil" userId="153cd1bd1edbee68" providerId="Windows Live" clId="Web-{C03584C8-4269-4D7F-9B32-E4E75E797218}" dt="2023-12-04T18:27:49.562" v="9" actId="20577"/>
        <pc:sldMkLst>
          <pc:docMk/>
          <pc:sldMk cId="1497385388" sldId="276"/>
        </pc:sldMkLst>
        <pc:spChg chg="mod">
          <ac:chgData name="Claire Frances MacNeil" userId="153cd1bd1edbee68" providerId="Windows Live" clId="Web-{C03584C8-4269-4D7F-9B32-E4E75E797218}" dt="2023-12-04T18:27:49.562" v="9" actId="20577"/>
          <ac:spMkLst>
            <pc:docMk/>
            <pc:sldMk cId="1497385388" sldId="276"/>
            <ac:spMk id="8" creationId="{CB0FC8E7-EC60-D415-584C-B4DE459C253A}"/>
          </ac:spMkLst>
        </pc:spChg>
      </pc:sldChg>
    </pc:docChg>
  </pc:docChgLst>
  <pc:docChgLst>
    <pc:chgData name="Claire Frances MacNeil" userId="153cd1bd1edbee68" providerId="Windows Live" clId="Web-{834FE2C0-3FC8-4E3B-BDA4-74B0C9BCFAE6}"/>
    <pc:docChg chg="mod addSld delSld modSld sldOrd">
      <pc:chgData name="Claire Frances MacNeil" userId="153cd1bd1edbee68" providerId="Windows Live" clId="Web-{834FE2C0-3FC8-4E3B-BDA4-74B0C9BCFAE6}" dt="2023-11-15T20:33:51.885" v="9437" actId="20577"/>
      <pc:docMkLst>
        <pc:docMk/>
      </pc:docMkLst>
      <pc:sldChg chg="modSp addCm">
        <pc:chgData name="Claire Frances MacNeil" userId="153cd1bd1edbee68" providerId="Windows Live" clId="Web-{834FE2C0-3FC8-4E3B-BDA4-74B0C9BCFAE6}" dt="2023-11-14T13:55:19.087" v="3" actId="20577"/>
        <pc:sldMkLst>
          <pc:docMk/>
          <pc:sldMk cId="4171734703" sldId="256"/>
        </pc:sldMkLst>
        <pc:spChg chg="mod">
          <ac:chgData name="Claire Frances MacNeil" userId="153cd1bd1edbee68" providerId="Windows Live" clId="Web-{834FE2C0-3FC8-4E3B-BDA4-74B0C9BCFAE6}" dt="2023-11-14T13:55:19.087" v="3" actId="20577"/>
          <ac:spMkLst>
            <pc:docMk/>
            <pc:sldMk cId="4171734703" sldId="256"/>
            <ac:spMk id="3" creationId="{E7A32F4D-E025-13FC-3933-F77424DB5F4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Frances MacNeil" userId="153cd1bd1edbee68" providerId="Windows Live" clId="Web-{834FE2C0-3FC8-4E3B-BDA4-74B0C9BCFAE6}" dt="2023-11-14T13:55:18.322" v="2"/>
              <pc2:cmMkLst xmlns:pc2="http://schemas.microsoft.com/office/powerpoint/2019/9/main/command">
                <pc:docMk/>
                <pc:sldMk cId="4171734703" sldId="256"/>
                <pc2:cmMk id="{2E7B7CA9-E28D-45D4-8C6A-7419D35AFD26}"/>
              </pc2:cmMkLst>
            </pc226:cmChg>
          </p:ext>
        </pc:extLst>
      </pc:sldChg>
      <pc:sldChg chg="modSp addCm">
        <pc:chgData name="Claire Frances MacNeil" userId="153cd1bd1edbee68" providerId="Windows Live" clId="Web-{834FE2C0-3FC8-4E3B-BDA4-74B0C9BCFAE6}" dt="2023-11-15T20:05:51.829" v="9034" actId="20577"/>
        <pc:sldMkLst>
          <pc:docMk/>
          <pc:sldMk cId="3483999700" sldId="258"/>
        </pc:sldMkLst>
        <pc:spChg chg="mod">
          <ac:chgData name="Claire Frances MacNeil" userId="153cd1bd1edbee68" providerId="Windows Live" clId="Web-{834FE2C0-3FC8-4E3B-BDA4-74B0C9BCFAE6}" dt="2023-11-14T14:06:54.165" v="236" actId="20577"/>
          <ac:spMkLst>
            <pc:docMk/>
            <pc:sldMk cId="3483999700" sldId="258"/>
            <ac:spMk id="2" creationId="{023D8999-B7C1-90C0-9377-8E557DFF0406}"/>
          </ac:spMkLst>
        </pc:spChg>
        <pc:spChg chg="mod">
          <ac:chgData name="Claire Frances MacNeil" userId="153cd1bd1edbee68" providerId="Windows Live" clId="Web-{834FE2C0-3FC8-4E3B-BDA4-74B0C9BCFAE6}" dt="2023-11-15T20:05:51.829" v="9034" actId="20577"/>
          <ac:spMkLst>
            <pc:docMk/>
            <pc:sldMk cId="3483999700" sldId="258"/>
            <ac:spMk id="3" creationId="{180BE8D2-15FB-F704-B63B-F9CFE2CCF7A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Frances MacNeil" userId="153cd1bd1edbee68" providerId="Windows Live" clId="Web-{834FE2C0-3FC8-4E3B-BDA4-74B0C9BCFAE6}" dt="2023-11-14T13:58:27.779" v="51"/>
              <pc2:cmMkLst xmlns:pc2="http://schemas.microsoft.com/office/powerpoint/2019/9/main/command">
                <pc:docMk/>
                <pc:sldMk cId="3483999700" sldId="258"/>
                <pc2:cmMk id="{AFAE9698-2396-4D8D-958C-DC38A626AB45}"/>
              </pc2:cmMkLst>
            </pc226:cmChg>
          </p:ext>
        </pc:extLst>
      </pc:sldChg>
      <pc:sldChg chg="modSp">
        <pc:chgData name="Claire Frances MacNeil" userId="153cd1bd1edbee68" providerId="Windows Live" clId="Web-{834FE2C0-3FC8-4E3B-BDA4-74B0C9BCFAE6}" dt="2023-11-14T14:15:26.551" v="493" actId="20577"/>
        <pc:sldMkLst>
          <pc:docMk/>
          <pc:sldMk cId="255380911" sldId="260"/>
        </pc:sldMkLst>
        <pc:spChg chg="mod">
          <ac:chgData name="Claire Frances MacNeil" userId="153cd1bd1edbee68" providerId="Windows Live" clId="Web-{834FE2C0-3FC8-4E3B-BDA4-74B0C9BCFAE6}" dt="2023-11-14T14:08:30.120" v="258" actId="20577"/>
          <ac:spMkLst>
            <pc:docMk/>
            <pc:sldMk cId="255380911" sldId="260"/>
            <ac:spMk id="2" creationId="{51671892-1AC1-770E-A415-5935B20163E8}"/>
          </ac:spMkLst>
        </pc:spChg>
        <pc:spChg chg="mod">
          <ac:chgData name="Claire Frances MacNeil" userId="153cd1bd1edbee68" providerId="Windows Live" clId="Web-{834FE2C0-3FC8-4E3B-BDA4-74B0C9BCFAE6}" dt="2023-11-14T14:15:26.551" v="493" actId="20577"/>
          <ac:spMkLst>
            <pc:docMk/>
            <pc:sldMk cId="255380911" sldId="260"/>
            <ac:spMk id="3" creationId="{9859C332-A1D5-1119-CF22-BB45BD5A6C4C}"/>
          </ac:spMkLst>
        </pc:spChg>
      </pc:sldChg>
      <pc:sldChg chg="modSp addCm modCm">
        <pc:chgData name="Claire Frances MacNeil" userId="153cd1bd1edbee68" providerId="Windows Live" clId="Web-{834FE2C0-3FC8-4E3B-BDA4-74B0C9BCFAE6}" dt="2023-11-15T20:06:19.955" v="9055"/>
        <pc:sldMkLst>
          <pc:docMk/>
          <pc:sldMk cId="3518331796" sldId="263"/>
        </pc:sldMkLst>
        <pc:spChg chg="mod">
          <ac:chgData name="Claire Frances MacNeil" userId="153cd1bd1edbee68" providerId="Windows Live" clId="Web-{834FE2C0-3FC8-4E3B-BDA4-74B0C9BCFAE6}" dt="2023-11-14T14:17:18.444" v="500" actId="20577"/>
          <ac:spMkLst>
            <pc:docMk/>
            <pc:sldMk cId="3518331796" sldId="263"/>
            <ac:spMk id="2" creationId="{9A9FCEFA-35A5-55D8-D9C0-A88BA6E86624}"/>
          </ac:spMkLst>
        </pc:spChg>
        <pc:graphicFrameChg chg="mod modGraphic">
          <ac:chgData name="Claire Frances MacNeil" userId="153cd1bd1edbee68" providerId="Windows Live" clId="Web-{834FE2C0-3FC8-4E3B-BDA4-74B0C9BCFAE6}" dt="2023-11-15T20:06:19.955" v="9055"/>
          <ac:graphicFrameMkLst>
            <pc:docMk/>
            <pc:sldMk cId="3518331796" sldId="263"/>
            <ac:graphicFrameMk id="4" creationId="{3C8C10E2-8A98-F8C9-3127-035A5915921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aire Frances MacNeil" userId="153cd1bd1edbee68" providerId="Windows Live" clId="Web-{834FE2C0-3FC8-4E3B-BDA4-74B0C9BCFAE6}" dt="2023-11-15T20:06:00.220" v="9041"/>
              <pc2:cmMkLst xmlns:pc2="http://schemas.microsoft.com/office/powerpoint/2019/9/main/command">
                <pc:docMk/>
                <pc:sldMk cId="3518331796" sldId="263"/>
                <pc2:cmMk id="{97D4AF76-5D48-4790-948C-0A80ABE527CD}"/>
              </pc2:cmMkLst>
            </pc226:cmChg>
          </p:ext>
        </pc:extLst>
      </pc:sldChg>
      <pc:sldChg chg="modSp">
        <pc:chgData name="Claire Frances MacNeil" userId="153cd1bd1edbee68" providerId="Windows Live" clId="Web-{834FE2C0-3FC8-4E3B-BDA4-74B0C9BCFAE6}" dt="2023-11-15T20:10:08.135" v="9156"/>
        <pc:sldMkLst>
          <pc:docMk/>
          <pc:sldMk cId="2728311557" sldId="264"/>
        </pc:sldMkLst>
        <pc:spChg chg="mod">
          <ac:chgData name="Claire Frances MacNeil" userId="153cd1bd1edbee68" providerId="Windows Live" clId="Web-{834FE2C0-3FC8-4E3B-BDA4-74B0C9BCFAE6}" dt="2023-11-14T14:17:37.445" v="506" actId="20577"/>
          <ac:spMkLst>
            <pc:docMk/>
            <pc:sldMk cId="2728311557" sldId="264"/>
            <ac:spMk id="2" creationId="{9A9FCEFA-35A5-55D8-D9C0-A88BA6E86624}"/>
          </ac:spMkLst>
        </pc:spChg>
        <pc:graphicFrameChg chg="mod modGraphic">
          <ac:chgData name="Claire Frances MacNeil" userId="153cd1bd1edbee68" providerId="Windows Live" clId="Web-{834FE2C0-3FC8-4E3B-BDA4-74B0C9BCFAE6}" dt="2023-11-15T20:10:08.135" v="9156"/>
          <ac:graphicFrameMkLst>
            <pc:docMk/>
            <pc:sldMk cId="2728311557" sldId="264"/>
            <ac:graphicFrameMk id="4" creationId="{3C8C10E2-8A98-F8C9-3127-035A59159215}"/>
          </ac:graphicFrameMkLst>
        </pc:graphicFrameChg>
      </pc:sldChg>
      <pc:sldChg chg="addSp modSp addCm modCm">
        <pc:chgData name="Claire Frances MacNeil" userId="153cd1bd1edbee68" providerId="Windows Live" clId="Web-{834FE2C0-3FC8-4E3B-BDA4-74B0C9BCFAE6}" dt="2023-11-15T20:09:33.556" v="9133"/>
        <pc:sldMkLst>
          <pc:docMk/>
          <pc:sldMk cId="784853580" sldId="265"/>
        </pc:sldMkLst>
        <pc:spChg chg="mod">
          <ac:chgData name="Claire Frances MacNeil" userId="153cd1bd1edbee68" providerId="Windows Live" clId="Web-{834FE2C0-3FC8-4E3B-BDA4-74B0C9BCFAE6}" dt="2023-11-14T14:17:34.069" v="504" actId="20577"/>
          <ac:spMkLst>
            <pc:docMk/>
            <pc:sldMk cId="784853580" sldId="265"/>
            <ac:spMk id="2" creationId="{9A9FCEFA-35A5-55D8-D9C0-A88BA6E86624}"/>
          </ac:spMkLst>
        </pc:spChg>
        <pc:spChg chg="add mod">
          <ac:chgData name="Claire Frances MacNeil" userId="153cd1bd1edbee68" providerId="Windows Live" clId="Web-{834FE2C0-3FC8-4E3B-BDA4-74B0C9BCFAE6}" dt="2023-11-14T15:25:46.647" v="2156" actId="1076"/>
          <ac:spMkLst>
            <pc:docMk/>
            <pc:sldMk cId="784853580" sldId="265"/>
            <ac:spMk id="3" creationId="{AB90CC92-E41A-2B1E-6B3F-BEFDCB12C429}"/>
          </ac:spMkLst>
        </pc:spChg>
        <pc:graphicFrameChg chg="mod modGraphic">
          <ac:chgData name="Claire Frances MacNeil" userId="153cd1bd1edbee68" providerId="Windows Live" clId="Web-{834FE2C0-3FC8-4E3B-BDA4-74B0C9BCFAE6}" dt="2023-11-15T20:09:33.556" v="9133"/>
          <ac:graphicFrameMkLst>
            <pc:docMk/>
            <pc:sldMk cId="784853580" sldId="265"/>
            <ac:graphicFrameMk id="4" creationId="{3C8C10E2-8A98-F8C9-3127-035A5915921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aire Frances MacNeil" userId="153cd1bd1edbee68" providerId="Windows Live" clId="Web-{834FE2C0-3FC8-4E3B-BDA4-74B0C9BCFAE6}" dt="2023-11-14T18:32:19.620" v="5162"/>
              <pc2:cmMkLst xmlns:pc2="http://schemas.microsoft.com/office/powerpoint/2019/9/main/command">
                <pc:docMk/>
                <pc:sldMk cId="784853580" sldId="265"/>
                <pc2:cmMk id="{CC45B4F7-DC3F-4FEA-969E-E955119569A9}"/>
              </pc2:cmMkLst>
            </pc226:cmChg>
          </p:ext>
        </pc:extLst>
      </pc:sldChg>
      <pc:sldChg chg="modSp">
        <pc:chgData name="Claire Frances MacNeil" userId="153cd1bd1edbee68" providerId="Windows Live" clId="Web-{834FE2C0-3FC8-4E3B-BDA4-74B0C9BCFAE6}" dt="2023-11-15T20:08:07.693" v="9100"/>
        <pc:sldMkLst>
          <pc:docMk/>
          <pc:sldMk cId="1914075889" sldId="266"/>
        </pc:sldMkLst>
        <pc:spChg chg="mod">
          <ac:chgData name="Claire Frances MacNeil" userId="153cd1bd1edbee68" providerId="Windows Live" clId="Web-{834FE2C0-3FC8-4E3B-BDA4-74B0C9BCFAE6}" dt="2023-11-14T14:17:30.444" v="502" actId="20577"/>
          <ac:spMkLst>
            <pc:docMk/>
            <pc:sldMk cId="1914075889" sldId="266"/>
            <ac:spMk id="2" creationId="{9A9FCEFA-35A5-55D8-D9C0-A88BA6E86624}"/>
          </ac:spMkLst>
        </pc:spChg>
        <pc:graphicFrameChg chg="mod modGraphic">
          <ac:chgData name="Claire Frances MacNeil" userId="153cd1bd1edbee68" providerId="Windows Live" clId="Web-{834FE2C0-3FC8-4E3B-BDA4-74B0C9BCFAE6}" dt="2023-11-15T20:08:07.693" v="9100"/>
          <ac:graphicFrameMkLst>
            <pc:docMk/>
            <pc:sldMk cId="1914075889" sldId="266"/>
            <ac:graphicFrameMk id="4" creationId="{3C8C10E2-8A98-F8C9-3127-035A59159215}"/>
          </ac:graphicFrameMkLst>
        </pc:graphicFrameChg>
      </pc:sldChg>
      <pc:sldChg chg="modSp">
        <pc:chgData name="Claire Frances MacNeil" userId="153cd1bd1edbee68" providerId="Windows Live" clId="Web-{834FE2C0-3FC8-4E3B-BDA4-74B0C9BCFAE6}" dt="2023-11-15T20:11:37.841" v="9187"/>
        <pc:sldMkLst>
          <pc:docMk/>
          <pc:sldMk cId="3072970834" sldId="267"/>
        </pc:sldMkLst>
        <pc:spChg chg="mod">
          <ac:chgData name="Claire Frances MacNeil" userId="153cd1bd1edbee68" providerId="Windows Live" clId="Web-{834FE2C0-3FC8-4E3B-BDA4-74B0C9BCFAE6}" dt="2023-11-14T14:17:40.491" v="508" actId="20577"/>
          <ac:spMkLst>
            <pc:docMk/>
            <pc:sldMk cId="3072970834" sldId="267"/>
            <ac:spMk id="2" creationId="{9A9FCEFA-35A5-55D8-D9C0-A88BA6E86624}"/>
          </ac:spMkLst>
        </pc:spChg>
        <pc:graphicFrameChg chg="mod modGraphic">
          <ac:chgData name="Claire Frances MacNeil" userId="153cd1bd1edbee68" providerId="Windows Live" clId="Web-{834FE2C0-3FC8-4E3B-BDA4-74B0C9BCFAE6}" dt="2023-11-15T20:11:37.841" v="9187"/>
          <ac:graphicFrameMkLst>
            <pc:docMk/>
            <pc:sldMk cId="3072970834" sldId="267"/>
            <ac:graphicFrameMk id="4" creationId="{3C8C10E2-8A98-F8C9-3127-035A59159215}"/>
          </ac:graphicFrameMkLst>
        </pc:graphicFrameChg>
      </pc:sldChg>
      <pc:sldChg chg="modSp del">
        <pc:chgData name="Claire Frances MacNeil" userId="153cd1bd1edbee68" providerId="Windows Live" clId="Web-{834FE2C0-3FC8-4E3B-BDA4-74B0C9BCFAE6}" dt="2023-11-14T15:45:54.394" v="3800"/>
        <pc:sldMkLst>
          <pc:docMk/>
          <pc:sldMk cId="4082989959" sldId="268"/>
        </pc:sldMkLst>
        <pc:spChg chg="mod">
          <ac:chgData name="Claire Frances MacNeil" userId="153cd1bd1edbee68" providerId="Windows Live" clId="Web-{834FE2C0-3FC8-4E3B-BDA4-74B0C9BCFAE6}" dt="2023-11-14T14:17:43.398" v="510" actId="20577"/>
          <ac:spMkLst>
            <pc:docMk/>
            <pc:sldMk cId="4082989959" sldId="268"/>
            <ac:spMk id="2" creationId="{9A9FCEFA-35A5-55D8-D9C0-A88BA6E86624}"/>
          </ac:spMkLst>
        </pc:spChg>
        <pc:graphicFrameChg chg="modGraphic">
          <ac:chgData name="Claire Frances MacNeil" userId="153cd1bd1edbee68" providerId="Windows Live" clId="Web-{834FE2C0-3FC8-4E3B-BDA4-74B0C9BCFAE6}" dt="2023-11-14T14:16:56.834" v="497"/>
          <ac:graphicFrameMkLst>
            <pc:docMk/>
            <pc:sldMk cId="4082989959" sldId="268"/>
            <ac:graphicFrameMk id="4" creationId="{3C8C10E2-8A98-F8C9-3127-035A59159215}"/>
          </ac:graphicFrameMkLst>
        </pc:graphicFrameChg>
      </pc:sldChg>
      <pc:sldChg chg="modSp addCm">
        <pc:chgData name="Claire Frances MacNeil" userId="153cd1bd1edbee68" providerId="Windows Live" clId="Web-{834FE2C0-3FC8-4E3B-BDA4-74B0C9BCFAE6}" dt="2023-11-15T20:12:03.826" v="9192" actId="20577"/>
        <pc:sldMkLst>
          <pc:docMk/>
          <pc:sldMk cId="798668319" sldId="269"/>
        </pc:sldMkLst>
        <pc:spChg chg="mod">
          <ac:chgData name="Claire Frances MacNeil" userId="153cd1bd1edbee68" providerId="Windows Live" clId="Web-{834FE2C0-3FC8-4E3B-BDA4-74B0C9BCFAE6}" dt="2023-11-14T15:46:53.379" v="3820" actId="20577"/>
          <ac:spMkLst>
            <pc:docMk/>
            <pc:sldMk cId="798668319" sldId="269"/>
            <ac:spMk id="2" creationId="{4DBB808F-1708-4DA8-D3C0-46D2F26CE439}"/>
          </ac:spMkLst>
        </pc:spChg>
        <pc:spChg chg="mod">
          <ac:chgData name="Claire Frances MacNeil" userId="153cd1bd1edbee68" providerId="Windows Live" clId="Web-{834FE2C0-3FC8-4E3B-BDA4-74B0C9BCFAE6}" dt="2023-11-15T20:12:03.826" v="9192" actId="20577"/>
          <ac:spMkLst>
            <pc:docMk/>
            <pc:sldMk cId="798668319" sldId="269"/>
            <ac:spMk id="3" creationId="{494A21AD-BC7C-16EE-FF14-EF75B55E0C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Frances MacNeil" userId="153cd1bd1edbee68" providerId="Windows Live" clId="Web-{834FE2C0-3FC8-4E3B-BDA4-74B0C9BCFAE6}" dt="2023-11-14T15:46:52.473" v="3819"/>
              <pc2:cmMkLst xmlns:pc2="http://schemas.microsoft.com/office/powerpoint/2019/9/main/command">
                <pc:docMk/>
                <pc:sldMk cId="798668319" sldId="269"/>
                <pc2:cmMk id="{1D99E025-6E50-41BB-8778-416471A8011F}"/>
              </pc2:cmMkLst>
            </pc226:cmChg>
          </p:ext>
        </pc:extLst>
      </pc:sldChg>
      <pc:sldChg chg="modSp">
        <pc:chgData name="Claire Frances MacNeil" userId="153cd1bd1edbee68" providerId="Windows Live" clId="Web-{834FE2C0-3FC8-4E3B-BDA4-74B0C9BCFAE6}" dt="2023-11-15T20:12:21.514" v="9195" actId="20577"/>
        <pc:sldMkLst>
          <pc:docMk/>
          <pc:sldMk cId="1181904238" sldId="270"/>
        </pc:sldMkLst>
        <pc:spChg chg="mod">
          <ac:chgData name="Claire Frances MacNeil" userId="153cd1bd1edbee68" providerId="Windows Live" clId="Web-{834FE2C0-3FC8-4E3B-BDA4-74B0C9BCFAE6}" dt="2023-11-14T15:52:27.230" v="4121" actId="20577"/>
          <ac:spMkLst>
            <pc:docMk/>
            <pc:sldMk cId="1181904238" sldId="270"/>
            <ac:spMk id="2" creationId="{4DBB808F-1708-4DA8-D3C0-46D2F26CE439}"/>
          </ac:spMkLst>
        </pc:spChg>
        <pc:spChg chg="mod">
          <ac:chgData name="Claire Frances MacNeil" userId="153cd1bd1edbee68" providerId="Windows Live" clId="Web-{834FE2C0-3FC8-4E3B-BDA4-74B0C9BCFAE6}" dt="2023-11-15T20:12:21.514" v="9195" actId="20577"/>
          <ac:spMkLst>
            <pc:docMk/>
            <pc:sldMk cId="1181904238" sldId="270"/>
            <ac:spMk id="3" creationId="{494A21AD-BC7C-16EE-FF14-EF75B55E0C26}"/>
          </ac:spMkLst>
        </pc:spChg>
      </pc:sldChg>
      <pc:sldChg chg="modSp">
        <pc:chgData name="Claire Frances MacNeil" userId="153cd1bd1edbee68" providerId="Windows Live" clId="Web-{834FE2C0-3FC8-4E3B-BDA4-74B0C9BCFAE6}" dt="2023-11-15T20:12:35.999" v="9197" actId="20577"/>
        <pc:sldMkLst>
          <pc:docMk/>
          <pc:sldMk cId="320946969" sldId="271"/>
        </pc:sldMkLst>
        <pc:spChg chg="mod">
          <ac:chgData name="Claire Frances MacNeil" userId="153cd1bd1edbee68" providerId="Windows Live" clId="Web-{834FE2C0-3FC8-4E3B-BDA4-74B0C9BCFAE6}" dt="2023-11-14T15:54:43.811" v="4238" actId="20577"/>
          <ac:spMkLst>
            <pc:docMk/>
            <pc:sldMk cId="320946969" sldId="271"/>
            <ac:spMk id="2" creationId="{BD3B326D-FC86-DC11-023D-60603138AD90}"/>
          </ac:spMkLst>
        </pc:spChg>
        <pc:spChg chg="mod">
          <ac:chgData name="Claire Frances MacNeil" userId="153cd1bd1edbee68" providerId="Windows Live" clId="Web-{834FE2C0-3FC8-4E3B-BDA4-74B0C9BCFAE6}" dt="2023-11-15T20:12:35.999" v="9197" actId="20577"/>
          <ac:spMkLst>
            <pc:docMk/>
            <pc:sldMk cId="320946969" sldId="271"/>
            <ac:spMk id="3" creationId="{DB452BF7-FC86-5D23-714C-7F60B267180D}"/>
          </ac:spMkLst>
        </pc:spChg>
      </pc:sldChg>
      <pc:sldChg chg="modSp">
        <pc:chgData name="Claire Frances MacNeil" userId="153cd1bd1edbee68" providerId="Windows Live" clId="Web-{834FE2C0-3FC8-4E3B-BDA4-74B0C9BCFAE6}" dt="2023-11-15T20:13:01.391" v="9199" actId="20577"/>
        <pc:sldMkLst>
          <pc:docMk/>
          <pc:sldMk cId="1657122307" sldId="272"/>
        </pc:sldMkLst>
        <pc:spChg chg="mod">
          <ac:chgData name="Claire Frances MacNeil" userId="153cd1bd1edbee68" providerId="Windows Live" clId="Web-{834FE2C0-3FC8-4E3B-BDA4-74B0C9BCFAE6}" dt="2023-11-14T15:57:11.923" v="4400" actId="20577"/>
          <ac:spMkLst>
            <pc:docMk/>
            <pc:sldMk cId="1657122307" sldId="272"/>
            <ac:spMk id="2" creationId="{84C0B775-A8ED-49CE-94D3-F8282F502176}"/>
          </ac:spMkLst>
        </pc:spChg>
        <pc:spChg chg="mod">
          <ac:chgData name="Claire Frances MacNeil" userId="153cd1bd1edbee68" providerId="Windows Live" clId="Web-{834FE2C0-3FC8-4E3B-BDA4-74B0C9BCFAE6}" dt="2023-11-15T20:13:01.391" v="9199" actId="20577"/>
          <ac:spMkLst>
            <pc:docMk/>
            <pc:sldMk cId="1657122307" sldId="272"/>
            <ac:spMk id="5" creationId="{DD9FCDE2-91BE-00BF-1411-466FD6A90C5B}"/>
          </ac:spMkLst>
        </pc:spChg>
      </pc:sldChg>
      <pc:sldChg chg="addSp modSp">
        <pc:chgData name="Claire Frances MacNeil" userId="153cd1bd1edbee68" providerId="Windows Live" clId="Web-{834FE2C0-3FC8-4E3B-BDA4-74B0C9BCFAE6}" dt="2023-11-14T17:38:36.704" v="4578" actId="1076"/>
        <pc:sldMkLst>
          <pc:docMk/>
          <pc:sldMk cId="3274758376" sldId="273"/>
        </pc:sldMkLst>
        <pc:spChg chg="add mod">
          <ac:chgData name="Claire Frances MacNeil" userId="153cd1bd1edbee68" providerId="Windows Live" clId="Web-{834FE2C0-3FC8-4E3B-BDA4-74B0C9BCFAE6}" dt="2023-11-14T17:38:36.704" v="4578" actId="1076"/>
          <ac:spMkLst>
            <pc:docMk/>
            <pc:sldMk cId="3274758376" sldId="273"/>
            <ac:spMk id="2" creationId="{D92A7920-F9AE-8567-E21B-DDD4789DE6B0}"/>
          </ac:spMkLst>
        </pc:spChg>
        <pc:graphicFrameChg chg="mod modGraphic">
          <ac:chgData name="Claire Frances MacNeil" userId="153cd1bd1edbee68" providerId="Windows Live" clId="Web-{834FE2C0-3FC8-4E3B-BDA4-74B0C9BCFAE6}" dt="2023-11-14T17:37:42.030" v="4562"/>
          <ac:graphicFrameMkLst>
            <pc:docMk/>
            <pc:sldMk cId="3274758376" sldId="273"/>
            <ac:graphicFrameMk id="4" creationId="{775719FF-0DB3-F5FF-64AB-BA1531C1DA92}"/>
          </ac:graphicFrameMkLst>
        </pc:graphicFrameChg>
      </pc:sldChg>
      <pc:sldChg chg="modSp">
        <pc:chgData name="Claire Frances MacNeil" userId="153cd1bd1edbee68" providerId="Windows Live" clId="Web-{834FE2C0-3FC8-4E3B-BDA4-74B0C9BCFAE6}" dt="2023-11-15T20:13:12.047" v="9200" actId="20577"/>
        <pc:sldMkLst>
          <pc:docMk/>
          <pc:sldMk cId="1508345629" sldId="274"/>
        </pc:sldMkLst>
        <pc:spChg chg="mod">
          <ac:chgData name="Claire Frances MacNeil" userId="153cd1bd1edbee68" providerId="Windows Live" clId="Web-{834FE2C0-3FC8-4E3B-BDA4-74B0C9BCFAE6}" dt="2023-11-14T17:38:51.454" v="4582" actId="20577"/>
          <ac:spMkLst>
            <pc:docMk/>
            <pc:sldMk cId="1508345629" sldId="274"/>
            <ac:spMk id="2" creationId="{69509757-19E9-7EB5-06F0-1BE8B2E07BEC}"/>
          </ac:spMkLst>
        </pc:spChg>
        <pc:spChg chg="mod">
          <ac:chgData name="Claire Frances MacNeil" userId="153cd1bd1edbee68" providerId="Windows Live" clId="Web-{834FE2C0-3FC8-4E3B-BDA4-74B0C9BCFAE6}" dt="2023-11-15T20:13:12.047" v="9200" actId="20577"/>
          <ac:spMkLst>
            <pc:docMk/>
            <pc:sldMk cId="1508345629" sldId="274"/>
            <ac:spMk id="3" creationId="{4492A270-F9AE-7E67-0EEA-F35763B507DC}"/>
          </ac:spMkLst>
        </pc:spChg>
      </pc:sldChg>
      <pc:sldChg chg="modSp addCm">
        <pc:chgData name="Claire Frances MacNeil" userId="153cd1bd1edbee68" providerId="Windows Live" clId="Web-{834FE2C0-3FC8-4E3B-BDA4-74B0C9BCFAE6}" dt="2023-11-15T20:13:26.220" v="9202" actId="20577"/>
        <pc:sldMkLst>
          <pc:docMk/>
          <pc:sldMk cId="3757311979" sldId="275"/>
        </pc:sldMkLst>
        <pc:spChg chg="mod">
          <ac:chgData name="Claire Frances MacNeil" userId="153cd1bd1edbee68" providerId="Windows Live" clId="Web-{834FE2C0-3FC8-4E3B-BDA4-74B0C9BCFAE6}" dt="2023-11-14T14:16:56.834" v="497"/>
          <ac:spMkLst>
            <pc:docMk/>
            <pc:sldMk cId="3757311979" sldId="275"/>
            <ac:spMk id="2" creationId="{69509757-19E9-7EB5-06F0-1BE8B2E07BEC}"/>
          </ac:spMkLst>
        </pc:spChg>
        <pc:spChg chg="mod">
          <ac:chgData name="Claire Frances MacNeil" userId="153cd1bd1edbee68" providerId="Windows Live" clId="Web-{834FE2C0-3FC8-4E3B-BDA4-74B0C9BCFAE6}" dt="2023-11-15T20:13:26.220" v="9202" actId="20577"/>
          <ac:spMkLst>
            <pc:docMk/>
            <pc:sldMk cId="3757311979" sldId="275"/>
            <ac:spMk id="3" creationId="{4492A270-F9AE-7E67-0EEA-F35763B507D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Frances MacNeil" userId="153cd1bd1edbee68" providerId="Windows Live" clId="Web-{834FE2C0-3FC8-4E3B-BDA4-74B0C9BCFAE6}" dt="2023-11-14T17:41:27.896" v="4691"/>
              <pc2:cmMkLst xmlns:pc2="http://schemas.microsoft.com/office/powerpoint/2019/9/main/command">
                <pc:docMk/>
                <pc:sldMk cId="3757311979" sldId="275"/>
                <pc2:cmMk id="{E1765DD8-DCC9-43D4-B48B-A684FD00FF73}"/>
              </pc2:cmMkLst>
            </pc226:cmChg>
          </p:ext>
        </pc:extLst>
      </pc:sldChg>
      <pc:sldChg chg="modSp addCm">
        <pc:chgData name="Claire Frances MacNeil" userId="153cd1bd1edbee68" providerId="Windows Live" clId="Web-{834FE2C0-3FC8-4E3B-BDA4-74B0C9BCFAE6}" dt="2023-11-15T20:14:40.316" v="9219" actId="20577"/>
        <pc:sldMkLst>
          <pc:docMk/>
          <pc:sldMk cId="1497385388" sldId="276"/>
        </pc:sldMkLst>
        <pc:spChg chg="mod">
          <ac:chgData name="Claire Frances MacNeil" userId="153cd1bd1edbee68" providerId="Windows Live" clId="Web-{834FE2C0-3FC8-4E3B-BDA4-74B0C9BCFAE6}" dt="2023-11-14T19:02:07.875" v="6414" actId="20577"/>
          <ac:spMkLst>
            <pc:docMk/>
            <pc:sldMk cId="1497385388" sldId="276"/>
            <ac:spMk id="2" creationId="{12F09906-57E7-BD16-F95C-10EE9E31FBEC}"/>
          </ac:spMkLst>
        </pc:spChg>
        <pc:spChg chg="mod">
          <ac:chgData name="Claire Frances MacNeil" userId="153cd1bd1edbee68" providerId="Windows Live" clId="Web-{834FE2C0-3FC8-4E3B-BDA4-74B0C9BCFAE6}" dt="2023-11-15T20:14:40.316" v="9219" actId="20577"/>
          <ac:spMkLst>
            <pc:docMk/>
            <pc:sldMk cId="1497385388" sldId="276"/>
            <ac:spMk id="6" creationId="{770C4F0E-7F07-74AB-0A24-E9578A3A9F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Frances MacNeil" userId="153cd1bd1edbee68" providerId="Windows Live" clId="Web-{834FE2C0-3FC8-4E3B-BDA4-74B0C9BCFAE6}" dt="2023-11-14T18:24:52.240" v="4862"/>
              <pc2:cmMkLst xmlns:pc2="http://schemas.microsoft.com/office/powerpoint/2019/9/main/command">
                <pc:docMk/>
                <pc:sldMk cId="1497385388" sldId="276"/>
                <pc2:cmMk id="{A84549A6-35FC-4A48-AF9D-F02E36CBE152}"/>
              </pc2:cmMkLst>
            </pc226:cmChg>
          </p:ext>
        </pc:extLst>
      </pc:sldChg>
      <pc:sldChg chg="modSp">
        <pc:chgData name="Claire Frances MacNeil" userId="153cd1bd1edbee68" providerId="Windows Live" clId="Web-{834FE2C0-3FC8-4E3B-BDA4-74B0C9BCFAE6}" dt="2023-11-15T20:13:55.892" v="9207" actId="20577"/>
        <pc:sldMkLst>
          <pc:docMk/>
          <pc:sldMk cId="2836642148" sldId="277"/>
        </pc:sldMkLst>
        <pc:spChg chg="mod">
          <ac:chgData name="Claire Frances MacNeil" userId="153cd1bd1edbee68" providerId="Windows Live" clId="Web-{834FE2C0-3FC8-4E3B-BDA4-74B0C9BCFAE6}" dt="2023-11-14T19:02:02.328" v="6412" actId="20577"/>
          <ac:spMkLst>
            <pc:docMk/>
            <pc:sldMk cId="2836642148" sldId="277"/>
            <ac:spMk id="2" creationId="{12F09906-57E7-BD16-F95C-10EE9E31FBEC}"/>
          </ac:spMkLst>
        </pc:spChg>
        <pc:spChg chg="mod">
          <ac:chgData name="Claire Frances MacNeil" userId="153cd1bd1edbee68" providerId="Windows Live" clId="Web-{834FE2C0-3FC8-4E3B-BDA4-74B0C9BCFAE6}" dt="2023-11-15T20:13:55.892" v="9207" actId="20577"/>
          <ac:spMkLst>
            <pc:docMk/>
            <pc:sldMk cId="2836642148" sldId="277"/>
            <ac:spMk id="5" creationId="{CAE330BB-C178-1C76-A672-0D16A50D28F4}"/>
          </ac:spMkLst>
        </pc:spChg>
      </pc:sldChg>
      <pc:sldChg chg="modSp addCm delCm modCm">
        <pc:chgData name="Claire Frances MacNeil" userId="153cd1bd1edbee68" providerId="Windows Live" clId="Web-{834FE2C0-3FC8-4E3B-BDA4-74B0C9BCFAE6}" dt="2023-11-15T20:16:09.647" v="9237" actId="20577"/>
        <pc:sldMkLst>
          <pc:docMk/>
          <pc:sldMk cId="597033617" sldId="278"/>
        </pc:sldMkLst>
        <pc:spChg chg="mod">
          <ac:chgData name="Claire Frances MacNeil" userId="153cd1bd1edbee68" providerId="Windows Live" clId="Web-{834FE2C0-3FC8-4E3B-BDA4-74B0C9BCFAE6}" dt="2023-11-15T20:16:09.647" v="9237" actId="20577"/>
          <ac:spMkLst>
            <pc:docMk/>
            <pc:sldMk cId="597033617" sldId="278"/>
            <ac:spMk id="2" creationId="{E02E066B-C884-F5D2-89AF-93A8F91878FA}"/>
          </ac:spMkLst>
        </pc:spChg>
        <pc:spChg chg="mod">
          <ac:chgData name="Claire Frances MacNeil" userId="153cd1bd1edbee68" providerId="Windows Live" clId="Web-{834FE2C0-3FC8-4E3B-BDA4-74B0C9BCFAE6}" dt="2023-11-15T20:14:57.629" v="9224" actId="20577"/>
          <ac:spMkLst>
            <pc:docMk/>
            <pc:sldMk cId="597033617" sldId="278"/>
            <ac:spMk id="3" creationId="{1A398E84-BA7F-BF86-BF0A-96BC96252CC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 modRxn">
              <pc226:chgData name="Claire Frances MacNeil" userId="153cd1bd1edbee68" providerId="Windows Live" clId="Web-{834FE2C0-3FC8-4E3B-BDA4-74B0C9BCFAE6}" dt="2023-11-15T20:16:01.068" v="9231"/>
              <pc2:cmMkLst xmlns:pc2="http://schemas.microsoft.com/office/powerpoint/2019/9/main/command">
                <pc:docMk/>
                <pc:sldMk cId="597033617" sldId="278"/>
                <pc2:cmMk id="{4CD1009E-3EAB-42FC-A38E-1F2C48F3F76F}"/>
              </pc2:cmMkLst>
            </pc226:cmChg>
          </p:ext>
        </pc:extLst>
      </pc:sldChg>
      <pc:sldChg chg="modSp">
        <pc:chgData name="Claire Frances MacNeil" userId="153cd1bd1edbee68" providerId="Windows Live" clId="Web-{834FE2C0-3FC8-4E3B-BDA4-74B0C9BCFAE6}" dt="2023-11-15T20:16:14.741" v="9240" actId="20577"/>
        <pc:sldMkLst>
          <pc:docMk/>
          <pc:sldMk cId="3721750965" sldId="279"/>
        </pc:sldMkLst>
        <pc:spChg chg="mod">
          <ac:chgData name="Claire Frances MacNeil" userId="153cd1bd1edbee68" providerId="Windows Live" clId="Web-{834FE2C0-3FC8-4E3B-BDA4-74B0C9BCFAE6}" dt="2023-11-15T20:15:08.832" v="9226" actId="20577"/>
          <ac:spMkLst>
            <pc:docMk/>
            <pc:sldMk cId="3721750965" sldId="279"/>
            <ac:spMk id="3" creationId="{666F7B53-B4FB-9775-EC60-165401304288}"/>
          </ac:spMkLst>
        </pc:spChg>
        <pc:spChg chg="mod">
          <ac:chgData name="Claire Frances MacNeil" userId="153cd1bd1edbee68" providerId="Windows Live" clId="Web-{834FE2C0-3FC8-4E3B-BDA4-74B0C9BCFAE6}" dt="2023-11-15T20:16:14.741" v="9240" actId="20577"/>
          <ac:spMkLst>
            <pc:docMk/>
            <pc:sldMk cId="3721750965" sldId="279"/>
            <ac:spMk id="5" creationId="{4EB58240-0423-6613-FB36-43A50C28E5BF}"/>
          </ac:spMkLst>
        </pc:spChg>
      </pc:sldChg>
      <pc:sldChg chg="modSp">
        <pc:chgData name="Claire Frances MacNeil" userId="153cd1bd1edbee68" providerId="Windows Live" clId="Web-{834FE2C0-3FC8-4E3B-BDA4-74B0C9BCFAE6}" dt="2023-11-15T20:16:25.538" v="9251" actId="20577"/>
        <pc:sldMkLst>
          <pc:docMk/>
          <pc:sldMk cId="741781840" sldId="280"/>
        </pc:sldMkLst>
        <pc:spChg chg="mod">
          <ac:chgData name="Claire Frances MacNeil" userId="153cd1bd1edbee68" providerId="Windows Live" clId="Web-{834FE2C0-3FC8-4E3B-BDA4-74B0C9BCFAE6}" dt="2023-11-15T20:16:25.538" v="9251" actId="20577"/>
          <ac:spMkLst>
            <pc:docMk/>
            <pc:sldMk cId="741781840" sldId="280"/>
            <ac:spMk id="3" creationId="{F1C3B4A4-78DB-3A31-BA46-E97BC55AF6BD}"/>
          </ac:spMkLst>
        </pc:spChg>
        <pc:spChg chg="mod">
          <ac:chgData name="Claire Frances MacNeil" userId="153cd1bd1edbee68" providerId="Windows Live" clId="Web-{834FE2C0-3FC8-4E3B-BDA4-74B0C9BCFAE6}" dt="2023-11-15T20:16:20.194" v="9244" actId="20577"/>
          <ac:spMkLst>
            <pc:docMk/>
            <pc:sldMk cId="741781840" sldId="280"/>
            <ac:spMk id="5" creationId="{0CFFC6EB-7639-1035-EA4C-4B6AD39C96CD}"/>
          </ac:spMkLst>
        </pc:spChg>
      </pc:sldChg>
      <pc:sldChg chg="modSp">
        <pc:chgData name="Claire Frances MacNeil" userId="153cd1bd1edbee68" providerId="Windows Live" clId="Web-{834FE2C0-3FC8-4E3B-BDA4-74B0C9BCFAE6}" dt="2023-11-15T20:20:41.015" v="9280" actId="20577"/>
        <pc:sldMkLst>
          <pc:docMk/>
          <pc:sldMk cId="3460238369" sldId="281"/>
        </pc:sldMkLst>
        <pc:spChg chg="mod">
          <ac:chgData name="Claire Frances MacNeil" userId="153cd1bd1edbee68" providerId="Windows Live" clId="Web-{834FE2C0-3FC8-4E3B-BDA4-74B0C9BCFAE6}" dt="2023-11-15T20:17:41.322" v="9264" actId="20577"/>
          <ac:spMkLst>
            <pc:docMk/>
            <pc:sldMk cId="3460238369" sldId="281"/>
            <ac:spMk id="3" creationId="{968061B5-2BD1-0A60-D55A-42B8B0851363}"/>
          </ac:spMkLst>
        </pc:spChg>
        <pc:spChg chg="mod">
          <ac:chgData name="Claire Frances MacNeil" userId="153cd1bd1edbee68" providerId="Windows Live" clId="Web-{834FE2C0-3FC8-4E3B-BDA4-74B0C9BCFAE6}" dt="2023-11-15T20:16:48.586" v="9259" actId="20577"/>
          <ac:spMkLst>
            <pc:docMk/>
            <pc:sldMk cId="3460238369" sldId="281"/>
            <ac:spMk id="5" creationId="{F72FF6CE-5D20-DABE-071A-8106891AD4B9}"/>
          </ac:spMkLst>
        </pc:spChg>
        <pc:spChg chg="mod">
          <ac:chgData name="Claire Frances MacNeil" userId="153cd1bd1edbee68" providerId="Windows Live" clId="Web-{834FE2C0-3FC8-4E3B-BDA4-74B0C9BCFAE6}" dt="2023-11-15T20:16:35.617" v="9257" actId="20577"/>
          <ac:spMkLst>
            <pc:docMk/>
            <pc:sldMk cId="3460238369" sldId="281"/>
            <ac:spMk id="6" creationId="{E3F84A18-4A67-7F09-315D-7FE9645BFB0C}"/>
          </ac:spMkLst>
        </pc:spChg>
        <pc:spChg chg="mod">
          <ac:chgData name="Claire Frances MacNeil" userId="153cd1bd1edbee68" providerId="Windows Live" clId="Web-{834FE2C0-3FC8-4E3B-BDA4-74B0C9BCFAE6}" dt="2023-11-15T20:19:00.043" v="9271" actId="20577"/>
          <ac:spMkLst>
            <pc:docMk/>
            <pc:sldMk cId="3460238369" sldId="281"/>
            <ac:spMk id="8" creationId="{BE637AE4-CD7C-EB45-58B7-F05BE1704408}"/>
          </ac:spMkLst>
        </pc:spChg>
        <pc:spChg chg="mod">
          <ac:chgData name="Claire Frances MacNeil" userId="153cd1bd1edbee68" providerId="Windows Live" clId="Web-{834FE2C0-3FC8-4E3B-BDA4-74B0C9BCFAE6}" dt="2023-11-15T20:20:22.812" v="9275" actId="20577"/>
          <ac:spMkLst>
            <pc:docMk/>
            <pc:sldMk cId="3460238369" sldId="281"/>
            <ac:spMk id="10" creationId="{C2670935-DCB4-B084-A484-4A97B8E43163}"/>
          </ac:spMkLst>
        </pc:spChg>
        <pc:spChg chg="mod">
          <ac:chgData name="Claire Frances MacNeil" userId="153cd1bd1edbee68" providerId="Windows Live" clId="Web-{834FE2C0-3FC8-4E3B-BDA4-74B0C9BCFAE6}" dt="2023-11-15T20:19:12.794" v="9272" actId="20577"/>
          <ac:spMkLst>
            <pc:docMk/>
            <pc:sldMk cId="3460238369" sldId="281"/>
            <ac:spMk id="12" creationId="{513AC469-3476-227C-D79A-5A0D4C2F76BF}"/>
          </ac:spMkLst>
        </pc:spChg>
        <pc:spChg chg="mod">
          <ac:chgData name="Claire Frances MacNeil" userId="153cd1bd1edbee68" providerId="Windows Live" clId="Web-{834FE2C0-3FC8-4E3B-BDA4-74B0C9BCFAE6}" dt="2023-11-15T20:17:56.354" v="9266" actId="20577"/>
          <ac:spMkLst>
            <pc:docMk/>
            <pc:sldMk cId="3460238369" sldId="281"/>
            <ac:spMk id="14" creationId="{CB9AC7BF-A94F-C615-2D84-41A42C2DD0E4}"/>
          </ac:spMkLst>
        </pc:spChg>
        <pc:spChg chg="mod">
          <ac:chgData name="Claire Frances MacNeil" userId="153cd1bd1edbee68" providerId="Windows Live" clId="Web-{834FE2C0-3FC8-4E3B-BDA4-74B0C9BCFAE6}" dt="2023-11-15T20:20:41.015" v="9280" actId="20577"/>
          <ac:spMkLst>
            <pc:docMk/>
            <pc:sldMk cId="3460238369" sldId="281"/>
            <ac:spMk id="16" creationId="{9A8E9D8D-F691-4AA5-CCFD-A997DF714B88}"/>
          </ac:spMkLst>
        </pc:spChg>
      </pc:sldChg>
      <pc:sldChg chg="modSp">
        <pc:chgData name="Claire Frances MacNeil" userId="153cd1bd1edbee68" providerId="Windows Live" clId="Web-{834FE2C0-3FC8-4E3B-BDA4-74B0C9BCFAE6}" dt="2023-11-15T20:21:55.471" v="9294" actId="20577"/>
        <pc:sldMkLst>
          <pc:docMk/>
          <pc:sldMk cId="2185342277" sldId="282"/>
        </pc:sldMkLst>
        <pc:spChg chg="mod">
          <ac:chgData name="Claire Frances MacNeil" userId="153cd1bd1edbee68" providerId="Windows Live" clId="Web-{834FE2C0-3FC8-4E3B-BDA4-74B0C9BCFAE6}" dt="2023-11-14T18:56:10.668" v="6086" actId="20577"/>
          <ac:spMkLst>
            <pc:docMk/>
            <pc:sldMk cId="2185342277" sldId="282"/>
            <ac:spMk id="2" creationId="{65074D33-8A2C-A4D4-B260-23065C2EB340}"/>
          </ac:spMkLst>
        </pc:spChg>
        <pc:spChg chg="mod">
          <ac:chgData name="Claire Frances MacNeil" userId="153cd1bd1edbee68" providerId="Windows Live" clId="Web-{834FE2C0-3FC8-4E3B-BDA4-74B0C9BCFAE6}" dt="2023-11-15T20:21:55.471" v="9294" actId="20577"/>
          <ac:spMkLst>
            <pc:docMk/>
            <pc:sldMk cId="2185342277" sldId="282"/>
            <ac:spMk id="3" creationId="{B5FD6342-EADC-6A0F-2DBE-EE8998D208D7}"/>
          </ac:spMkLst>
        </pc:spChg>
        <pc:spChg chg="mod">
          <ac:chgData name="Claire Frances MacNeil" userId="153cd1bd1edbee68" providerId="Windows Live" clId="Web-{834FE2C0-3FC8-4E3B-BDA4-74B0C9BCFAE6}" dt="2023-11-14T18:57:23.231" v="6172" actId="20577"/>
          <ac:spMkLst>
            <pc:docMk/>
            <pc:sldMk cId="2185342277" sldId="282"/>
            <ac:spMk id="12" creationId="{564A6054-46D2-94FD-1E63-E9595FA37040}"/>
          </ac:spMkLst>
        </pc:spChg>
        <pc:spChg chg="mod">
          <ac:chgData name="Claire Frances MacNeil" userId="153cd1bd1edbee68" providerId="Windows Live" clId="Web-{834FE2C0-3FC8-4E3B-BDA4-74B0C9BCFAE6}" dt="2023-11-14T18:57:30.262" v="6176" actId="20577"/>
          <ac:spMkLst>
            <pc:docMk/>
            <pc:sldMk cId="2185342277" sldId="282"/>
            <ac:spMk id="32" creationId="{49F6933E-E503-60AB-71F1-505319589F5D}"/>
          </ac:spMkLst>
        </pc:spChg>
      </pc:sldChg>
      <pc:sldChg chg="modSp">
        <pc:chgData name="Claire Frances MacNeil" userId="153cd1bd1edbee68" providerId="Windows Live" clId="Web-{834FE2C0-3FC8-4E3B-BDA4-74B0C9BCFAE6}" dt="2023-11-15T20:30:58.083" v="9381" actId="20577"/>
        <pc:sldMkLst>
          <pc:docMk/>
          <pc:sldMk cId="2558969043" sldId="283"/>
        </pc:sldMkLst>
        <pc:spChg chg="mod">
          <ac:chgData name="Claire Frances MacNeil" userId="153cd1bd1edbee68" providerId="Windows Live" clId="Web-{834FE2C0-3FC8-4E3B-BDA4-74B0C9BCFAE6}" dt="2023-11-14T18:51:13.367" v="5875" actId="20577"/>
          <ac:spMkLst>
            <pc:docMk/>
            <pc:sldMk cId="2558969043" sldId="283"/>
            <ac:spMk id="2" creationId="{69509757-19E9-7EB5-06F0-1BE8B2E07BEC}"/>
          </ac:spMkLst>
        </pc:spChg>
        <pc:spChg chg="mod">
          <ac:chgData name="Claire Frances MacNeil" userId="153cd1bd1edbee68" providerId="Windows Live" clId="Web-{834FE2C0-3FC8-4E3B-BDA4-74B0C9BCFAE6}" dt="2023-11-15T20:30:58.083" v="9381" actId="20577"/>
          <ac:spMkLst>
            <pc:docMk/>
            <pc:sldMk cId="2558969043" sldId="283"/>
            <ac:spMk id="3" creationId="{4492A270-F9AE-7E67-0EEA-F35763B507DC}"/>
          </ac:spMkLst>
        </pc:spChg>
      </pc:sldChg>
      <pc:sldChg chg="modSp addCm">
        <pc:chgData name="Claire Frances MacNeil" userId="153cd1bd1edbee68" providerId="Windows Live" clId="Web-{834FE2C0-3FC8-4E3B-BDA4-74B0C9BCFAE6}" dt="2023-11-15T20:21:14.735" v="9286" actId="20577"/>
        <pc:sldMkLst>
          <pc:docMk/>
          <pc:sldMk cId="375936709" sldId="284"/>
        </pc:sldMkLst>
        <pc:spChg chg="mod">
          <ac:chgData name="Claire Frances MacNeil" userId="153cd1bd1edbee68" providerId="Windows Live" clId="Web-{834FE2C0-3FC8-4E3B-BDA4-74B0C9BCFAE6}" dt="2023-11-14T18:52:04.837" v="5901" actId="20577"/>
          <ac:spMkLst>
            <pc:docMk/>
            <pc:sldMk cId="375936709" sldId="284"/>
            <ac:spMk id="2" creationId="{69509757-19E9-7EB5-06F0-1BE8B2E07BEC}"/>
          </ac:spMkLst>
        </pc:spChg>
        <pc:spChg chg="mod">
          <ac:chgData name="Claire Frances MacNeil" userId="153cd1bd1edbee68" providerId="Windows Live" clId="Web-{834FE2C0-3FC8-4E3B-BDA4-74B0C9BCFAE6}" dt="2023-11-15T20:21:14.735" v="9286" actId="20577"/>
          <ac:spMkLst>
            <pc:docMk/>
            <pc:sldMk cId="375936709" sldId="284"/>
            <ac:spMk id="3" creationId="{4492A270-F9AE-7E67-0EEA-F35763B507D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Frances MacNeil" userId="153cd1bd1edbee68" providerId="Windows Live" clId="Web-{834FE2C0-3FC8-4E3B-BDA4-74B0C9BCFAE6}" dt="2023-11-14T18:54:12.604" v="6002"/>
              <pc2:cmMkLst xmlns:pc2="http://schemas.microsoft.com/office/powerpoint/2019/9/main/command">
                <pc:docMk/>
                <pc:sldMk cId="375936709" sldId="284"/>
                <pc2:cmMk id="{8FEDBE5A-97EF-4E52-931D-D7A241A54124}"/>
              </pc2:cmMkLst>
            </pc226:cmChg>
          </p:ext>
        </pc:extLst>
      </pc:sldChg>
      <pc:sldChg chg="modSp">
        <pc:chgData name="Claire Frances MacNeil" userId="153cd1bd1edbee68" providerId="Windows Live" clId="Web-{834FE2C0-3FC8-4E3B-BDA4-74B0C9BCFAE6}" dt="2023-11-15T20:21:31.470" v="9290" actId="20577"/>
        <pc:sldMkLst>
          <pc:docMk/>
          <pc:sldMk cId="885389543" sldId="286"/>
        </pc:sldMkLst>
        <pc:spChg chg="mod">
          <ac:chgData name="Claire Frances MacNeil" userId="153cd1bd1edbee68" providerId="Windows Live" clId="Web-{834FE2C0-3FC8-4E3B-BDA4-74B0C9BCFAE6}" dt="2023-11-14T18:55:28.964" v="6058" actId="20577"/>
          <ac:spMkLst>
            <pc:docMk/>
            <pc:sldMk cId="885389543" sldId="286"/>
            <ac:spMk id="2" creationId="{974925AC-DF66-7E52-94DD-E6A372F2FB48}"/>
          </ac:spMkLst>
        </pc:spChg>
        <pc:spChg chg="mod">
          <ac:chgData name="Claire Frances MacNeil" userId="153cd1bd1edbee68" providerId="Windows Live" clId="Web-{834FE2C0-3FC8-4E3B-BDA4-74B0C9BCFAE6}" dt="2023-11-15T20:21:31.470" v="9290" actId="20577"/>
          <ac:spMkLst>
            <pc:docMk/>
            <pc:sldMk cId="885389543" sldId="286"/>
            <ac:spMk id="3" creationId="{E93F5D35-3F04-EF61-D952-3957B037BF85}"/>
          </ac:spMkLst>
        </pc:spChg>
      </pc:sldChg>
      <pc:sldChg chg="modSp">
        <pc:chgData name="Claire Frances MacNeil" userId="153cd1bd1edbee68" providerId="Windows Live" clId="Web-{834FE2C0-3FC8-4E3B-BDA4-74B0C9BCFAE6}" dt="2023-11-15T20:22:44.957" v="9300" actId="20577"/>
        <pc:sldMkLst>
          <pc:docMk/>
          <pc:sldMk cId="2262210820" sldId="287"/>
        </pc:sldMkLst>
        <pc:spChg chg="mod">
          <ac:chgData name="Claire Frances MacNeil" userId="153cd1bd1edbee68" providerId="Windows Live" clId="Web-{834FE2C0-3FC8-4E3B-BDA4-74B0C9BCFAE6}" dt="2023-11-14T18:57:52.591" v="6185" actId="20577"/>
          <ac:spMkLst>
            <pc:docMk/>
            <pc:sldMk cId="2262210820" sldId="287"/>
            <ac:spMk id="2" creationId="{D92AA02C-4E68-D3A9-7ED7-D87E35778CB4}"/>
          </ac:spMkLst>
        </pc:spChg>
        <pc:spChg chg="mod">
          <ac:chgData name="Claire Frances MacNeil" userId="153cd1bd1edbee68" providerId="Windows Live" clId="Web-{834FE2C0-3FC8-4E3B-BDA4-74B0C9BCFAE6}" dt="2023-11-15T20:22:44.957" v="9300" actId="20577"/>
          <ac:spMkLst>
            <pc:docMk/>
            <pc:sldMk cId="2262210820" sldId="287"/>
            <ac:spMk id="3" creationId="{A53FF5BC-48F2-0D75-3089-AAE185AEBCC1}"/>
          </ac:spMkLst>
        </pc:spChg>
      </pc:sldChg>
      <pc:sldChg chg="addSp delSp modSp">
        <pc:chgData name="Claire Frances MacNeil" userId="153cd1bd1edbee68" providerId="Windows Live" clId="Web-{834FE2C0-3FC8-4E3B-BDA4-74B0C9BCFAE6}" dt="2023-11-15T20:23:15.567" v="9307" actId="20577"/>
        <pc:sldMkLst>
          <pc:docMk/>
          <pc:sldMk cId="1403594817" sldId="292"/>
        </pc:sldMkLst>
        <pc:spChg chg="add del mod">
          <ac:chgData name="Claire Frances MacNeil" userId="153cd1bd1edbee68" providerId="Windows Live" clId="Web-{834FE2C0-3FC8-4E3B-BDA4-74B0C9BCFAE6}" dt="2023-11-15T20:23:15.567" v="9307" actId="20577"/>
          <ac:spMkLst>
            <pc:docMk/>
            <pc:sldMk cId="1403594817" sldId="292"/>
            <ac:spMk id="3" creationId="{BA2D87F7-4CA8-DF4C-CCFA-27F85AEA4854}"/>
          </ac:spMkLst>
        </pc:spChg>
        <pc:spChg chg="add del mod">
          <ac:chgData name="Claire Frances MacNeil" userId="153cd1bd1edbee68" providerId="Windows Live" clId="Web-{834FE2C0-3FC8-4E3B-BDA4-74B0C9BCFAE6}" dt="2023-11-15T20:23:10.973" v="9306"/>
          <ac:spMkLst>
            <pc:docMk/>
            <pc:sldMk cId="1403594817" sldId="292"/>
            <ac:spMk id="4" creationId="{6FAE86D1-761F-38DA-3DAA-4AAF7EC5F4C1}"/>
          </ac:spMkLst>
        </pc:spChg>
        <pc:spChg chg="mod">
          <ac:chgData name="Claire Frances MacNeil" userId="153cd1bd1edbee68" providerId="Windows Live" clId="Web-{834FE2C0-3FC8-4E3B-BDA4-74B0C9BCFAE6}" dt="2023-11-14T19:00:16.202" v="6354" actId="20577"/>
          <ac:spMkLst>
            <pc:docMk/>
            <pc:sldMk cId="1403594817" sldId="292"/>
            <ac:spMk id="6" creationId="{8C332FF1-465A-39B9-CD5F-2B9C9617C263}"/>
          </ac:spMkLst>
        </pc:spChg>
        <pc:spChg chg="mod">
          <ac:chgData name="Claire Frances MacNeil" userId="153cd1bd1edbee68" providerId="Windows Live" clId="Web-{834FE2C0-3FC8-4E3B-BDA4-74B0C9BCFAE6}" dt="2023-11-15T20:23:07.786" v="9304" actId="20577"/>
          <ac:spMkLst>
            <pc:docMk/>
            <pc:sldMk cId="1403594817" sldId="292"/>
            <ac:spMk id="8" creationId="{606D1328-F5CB-391F-28EA-DEF7C97C3C26}"/>
          </ac:spMkLst>
        </pc:spChg>
      </pc:sldChg>
      <pc:sldChg chg="modSp">
        <pc:chgData name="Claire Frances MacNeil" userId="153cd1bd1edbee68" providerId="Windows Live" clId="Web-{834FE2C0-3FC8-4E3B-BDA4-74B0C9BCFAE6}" dt="2023-11-15T20:30:44.567" v="9377" actId="20577"/>
        <pc:sldMkLst>
          <pc:docMk/>
          <pc:sldMk cId="3815115427" sldId="293"/>
        </pc:sldMkLst>
        <pc:spChg chg="mod">
          <ac:chgData name="Claire Frances MacNeil" userId="153cd1bd1edbee68" providerId="Windows Live" clId="Web-{834FE2C0-3FC8-4E3B-BDA4-74B0C9BCFAE6}" dt="2023-11-14T19:08:26.410" v="6754" actId="20577"/>
          <ac:spMkLst>
            <pc:docMk/>
            <pc:sldMk cId="3815115427" sldId="293"/>
            <ac:spMk id="2" creationId="{69509757-19E9-7EB5-06F0-1BE8B2E07BEC}"/>
          </ac:spMkLst>
        </pc:spChg>
        <pc:spChg chg="mod">
          <ac:chgData name="Claire Frances MacNeil" userId="153cd1bd1edbee68" providerId="Windows Live" clId="Web-{834FE2C0-3FC8-4E3B-BDA4-74B0C9BCFAE6}" dt="2023-11-15T20:30:44.567" v="9377" actId="20577"/>
          <ac:spMkLst>
            <pc:docMk/>
            <pc:sldMk cId="3815115427" sldId="293"/>
            <ac:spMk id="3" creationId="{4492A270-F9AE-7E67-0EEA-F35763B507DC}"/>
          </ac:spMkLst>
        </pc:spChg>
      </pc:sldChg>
      <pc:sldChg chg="modSp">
        <pc:chgData name="Claire Frances MacNeil" userId="153cd1bd1edbee68" providerId="Windows Live" clId="Web-{834FE2C0-3FC8-4E3B-BDA4-74B0C9BCFAE6}" dt="2023-11-15T20:23:41.974" v="9316" actId="20577"/>
        <pc:sldMkLst>
          <pc:docMk/>
          <pc:sldMk cId="1467571850" sldId="294"/>
        </pc:sldMkLst>
        <pc:spChg chg="mod">
          <ac:chgData name="Claire Frances MacNeil" userId="153cd1bd1edbee68" providerId="Windows Live" clId="Web-{834FE2C0-3FC8-4E3B-BDA4-74B0C9BCFAE6}" dt="2023-11-14T19:08:32.113" v="6757" actId="20577"/>
          <ac:spMkLst>
            <pc:docMk/>
            <pc:sldMk cId="1467571850" sldId="294"/>
            <ac:spMk id="2" creationId="{69509757-19E9-7EB5-06F0-1BE8B2E07BEC}"/>
          </ac:spMkLst>
        </pc:spChg>
        <pc:spChg chg="mod">
          <ac:chgData name="Claire Frances MacNeil" userId="153cd1bd1edbee68" providerId="Windows Live" clId="Web-{834FE2C0-3FC8-4E3B-BDA4-74B0C9BCFAE6}" dt="2023-11-15T20:23:41.974" v="9316" actId="20577"/>
          <ac:spMkLst>
            <pc:docMk/>
            <pc:sldMk cId="1467571850" sldId="294"/>
            <ac:spMk id="3" creationId="{4492A270-F9AE-7E67-0EEA-F35763B507DC}"/>
          </ac:spMkLst>
        </pc:spChg>
      </pc:sldChg>
      <pc:sldChg chg="modSp">
        <pc:chgData name="Claire Frances MacNeil" userId="153cd1bd1edbee68" providerId="Windows Live" clId="Web-{834FE2C0-3FC8-4E3B-BDA4-74B0C9BCFAE6}" dt="2023-11-15T20:23:58.444" v="9318" actId="20577"/>
        <pc:sldMkLst>
          <pc:docMk/>
          <pc:sldMk cId="1510596431" sldId="295"/>
        </pc:sldMkLst>
        <pc:spChg chg="mod">
          <ac:chgData name="Claire Frances MacNeil" userId="153cd1bd1edbee68" providerId="Windows Live" clId="Web-{834FE2C0-3FC8-4E3B-BDA4-74B0C9BCFAE6}" dt="2023-11-14T19:12:32.288" v="7266" actId="20577"/>
          <ac:spMkLst>
            <pc:docMk/>
            <pc:sldMk cId="1510596431" sldId="295"/>
            <ac:spMk id="2" creationId="{6E526B62-A598-AB82-F37A-066621D28555}"/>
          </ac:spMkLst>
        </pc:spChg>
        <pc:spChg chg="mod">
          <ac:chgData name="Claire Frances MacNeil" userId="153cd1bd1edbee68" providerId="Windows Live" clId="Web-{834FE2C0-3FC8-4E3B-BDA4-74B0C9BCFAE6}" dt="2023-11-15T20:23:58.444" v="9318" actId="20577"/>
          <ac:spMkLst>
            <pc:docMk/>
            <pc:sldMk cId="1510596431" sldId="295"/>
            <ac:spMk id="3" creationId="{4C0EE4D3-E050-1221-836B-D598272C6C54}"/>
          </ac:spMkLst>
        </pc:spChg>
      </pc:sldChg>
      <pc:sldChg chg="modSp addCm">
        <pc:chgData name="Claire Frances MacNeil" userId="153cd1bd1edbee68" providerId="Windows Live" clId="Web-{834FE2C0-3FC8-4E3B-BDA4-74B0C9BCFAE6}" dt="2023-11-15T20:24:21.148" v="9325" actId="20577"/>
        <pc:sldMkLst>
          <pc:docMk/>
          <pc:sldMk cId="1275104602" sldId="296"/>
        </pc:sldMkLst>
        <pc:spChg chg="mod">
          <ac:chgData name="Claire Frances MacNeil" userId="153cd1bd1edbee68" providerId="Windows Live" clId="Web-{834FE2C0-3FC8-4E3B-BDA4-74B0C9BCFAE6}" dt="2023-11-14T19:12:56.726" v="7281" actId="20577"/>
          <ac:spMkLst>
            <pc:docMk/>
            <pc:sldMk cId="1275104602" sldId="296"/>
            <ac:spMk id="2" creationId="{6E526B62-A598-AB82-F37A-066621D28555}"/>
          </ac:spMkLst>
        </pc:spChg>
        <pc:spChg chg="mod">
          <ac:chgData name="Claire Frances MacNeil" userId="153cd1bd1edbee68" providerId="Windows Live" clId="Web-{834FE2C0-3FC8-4E3B-BDA4-74B0C9BCFAE6}" dt="2023-11-15T20:24:21.148" v="9325" actId="20577"/>
          <ac:spMkLst>
            <pc:docMk/>
            <pc:sldMk cId="1275104602" sldId="296"/>
            <ac:spMk id="3" creationId="{4C0EE4D3-E050-1221-836B-D598272C6C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Frances MacNeil" userId="153cd1bd1edbee68" providerId="Windows Live" clId="Web-{834FE2C0-3FC8-4E3B-BDA4-74B0C9BCFAE6}" dt="2023-11-14T19:16:44.338" v="7495"/>
              <pc2:cmMkLst xmlns:pc2="http://schemas.microsoft.com/office/powerpoint/2019/9/main/command">
                <pc:docMk/>
                <pc:sldMk cId="1275104602" sldId="296"/>
                <pc2:cmMk id="{DA60D498-B181-4A4E-BBA0-6CFA8D5FEC7B}"/>
              </pc2:cmMkLst>
            </pc226:cmChg>
          </p:ext>
        </pc:extLst>
      </pc:sldChg>
      <pc:sldChg chg="modSp">
        <pc:chgData name="Claire Frances MacNeil" userId="153cd1bd1edbee68" providerId="Windows Live" clId="Web-{834FE2C0-3FC8-4E3B-BDA4-74B0C9BCFAE6}" dt="2023-11-15T20:24:34.289" v="9328" actId="20577"/>
        <pc:sldMkLst>
          <pc:docMk/>
          <pc:sldMk cId="1895953980" sldId="297"/>
        </pc:sldMkLst>
        <pc:spChg chg="mod">
          <ac:chgData name="Claire Frances MacNeil" userId="153cd1bd1edbee68" providerId="Windows Live" clId="Web-{834FE2C0-3FC8-4E3B-BDA4-74B0C9BCFAE6}" dt="2023-11-14T19:19:16.793" v="7562" actId="20577"/>
          <ac:spMkLst>
            <pc:docMk/>
            <pc:sldMk cId="1895953980" sldId="297"/>
            <ac:spMk id="2" creationId="{9DE98D48-82AF-9E29-2D07-B62621DB46DF}"/>
          </ac:spMkLst>
        </pc:spChg>
        <pc:spChg chg="mod">
          <ac:chgData name="Claire Frances MacNeil" userId="153cd1bd1edbee68" providerId="Windows Live" clId="Web-{834FE2C0-3FC8-4E3B-BDA4-74B0C9BCFAE6}" dt="2023-11-15T20:24:34.289" v="9328" actId="20577"/>
          <ac:spMkLst>
            <pc:docMk/>
            <pc:sldMk cId="1895953980" sldId="297"/>
            <ac:spMk id="3" creationId="{064D5C7A-10DC-593E-37C2-63CED6491992}"/>
          </ac:spMkLst>
        </pc:spChg>
      </pc:sldChg>
      <pc:sldChg chg="modSp">
        <pc:chgData name="Claire Frances MacNeil" userId="153cd1bd1edbee68" providerId="Windows Live" clId="Web-{834FE2C0-3FC8-4E3B-BDA4-74B0C9BCFAE6}" dt="2023-11-15T20:27:09.341" v="9333" actId="20577"/>
        <pc:sldMkLst>
          <pc:docMk/>
          <pc:sldMk cId="1947346964" sldId="298"/>
        </pc:sldMkLst>
        <pc:spChg chg="mod">
          <ac:chgData name="Claire Frances MacNeil" userId="153cd1bd1edbee68" providerId="Windows Live" clId="Web-{834FE2C0-3FC8-4E3B-BDA4-74B0C9BCFAE6}" dt="2023-11-15T20:27:09.341" v="9333" actId="20577"/>
          <ac:spMkLst>
            <pc:docMk/>
            <pc:sldMk cId="1947346964" sldId="298"/>
            <ac:spMk id="3" creationId="{6CC15EAA-FBFC-E975-0B2A-32E9151AB42D}"/>
          </ac:spMkLst>
        </pc:spChg>
        <pc:spChg chg="mod">
          <ac:chgData name="Claire Frances MacNeil" userId="153cd1bd1edbee68" providerId="Windows Live" clId="Web-{834FE2C0-3FC8-4E3B-BDA4-74B0C9BCFAE6}" dt="2023-11-14T19:19:25.136" v="7565" actId="20577"/>
          <ac:spMkLst>
            <pc:docMk/>
            <pc:sldMk cId="1947346964" sldId="298"/>
            <ac:spMk id="5" creationId="{0058EF14-EB61-0746-BCDC-90D45AC24253}"/>
          </ac:spMkLst>
        </pc:spChg>
      </pc:sldChg>
      <pc:sldChg chg="modSp">
        <pc:chgData name="Claire Frances MacNeil" userId="153cd1bd1edbee68" providerId="Windows Live" clId="Web-{834FE2C0-3FC8-4E3B-BDA4-74B0C9BCFAE6}" dt="2023-11-15T20:31:30.756" v="9390" actId="20577"/>
        <pc:sldMkLst>
          <pc:docMk/>
          <pc:sldMk cId="1033295627" sldId="299"/>
        </pc:sldMkLst>
        <pc:spChg chg="mod">
          <ac:chgData name="Claire Frances MacNeil" userId="153cd1bd1edbee68" providerId="Windows Live" clId="Web-{834FE2C0-3FC8-4E3B-BDA4-74B0C9BCFAE6}" dt="2023-11-15T19:42:42.064" v="8302" actId="20577"/>
          <ac:spMkLst>
            <pc:docMk/>
            <pc:sldMk cId="1033295627" sldId="299"/>
            <ac:spMk id="2" creationId="{DDD15141-053B-3DEA-7A3F-1DD944ABEACF}"/>
          </ac:spMkLst>
        </pc:spChg>
        <pc:spChg chg="mod">
          <ac:chgData name="Claire Frances MacNeil" userId="153cd1bd1edbee68" providerId="Windows Live" clId="Web-{834FE2C0-3FC8-4E3B-BDA4-74B0C9BCFAE6}" dt="2023-11-15T20:31:30.756" v="9390" actId="20577"/>
          <ac:spMkLst>
            <pc:docMk/>
            <pc:sldMk cId="1033295627" sldId="299"/>
            <ac:spMk id="5" creationId="{3C1F32AC-ADB5-3027-67D1-5F29441C5F7C}"/>
          </ac:spMkLst>
        </pc:spChg>
      </pc:sldChg>
      <pc:sldChg chg="modSp">
        <pc:chgData name="Claire Frances MacNeil" userId="153cd1bd1edbee68" providerId="Windows Live" clId="Web-{834FE2C0-3FC8-4E3B-BDA4-74B0C9BCFAE6}" dt="2023-11-15T20:28:20.265" v="9353" actId="20577"/>
        <pc:sldMkLst>
          <pc:docMk/>
          <pc:sldMk cId="1817550278" sldId="300"/>
        </pc:sldMkLst>
        <pc:spChg chg="mod">
          <ac:chgData name="Claire Frances MacNeil" userId="153cd1bd1edbee68" providerId="Windows Live" clId="Web-{834FE2C0-3FC8-4E3B-BDA4-74B0C9BCFAE6}" dt="2023-11-14T19:22:21.638" v="7766" actId="20577"/>
          <ac:spMkLst>
            <pc:docMk/>
            <pc:sldMk cId="1817550278" sldId="300"/>
            <ac:spMk id="2" creationId="{6E526B62-A598-AB82-F37A-066621D28555}"/>
          </ac:spMkLst>
        </pc:spChg>
        <pc:spChg chg="mod">
          <ac:chgData name="Claire Frances MacNeil" userId="153cd1bd1edbee68" providerId="Windows Live" clId="Web-{834FE2C0-3FC8-4E3B-BDA4-74B0C9BCFAE6}" dt="2023-11-15T20:28:20.265" v="9353" actId="20577"/>
          <ac:spMkLst>
            <pc:docMk/>
            <pc:sldMk cId="1817550278" sldId="300"/>
            <ac:spMk id="3" creationId="{4C0EE4D3-E050-1221-836B-D598272C6C54}"/>
          </ac:spMkLst>
        </pc:spChg>
      </pc:sldChg>
      <pc:sldChg chg="modSp addCm">
        <pc:chgData name="Claire Frances MacNeil" userId="153cd1bd1edbee68" providerId="Windows Live" clId="Web-{834FE2C0-3FC8-4E3B-BDA4-74B0C9BCFAE6}" dt="2023-11-15T20:29:14.267" v="9359" actId="20577"/>
        <pc:sldMkLst>
          <pc:docMk/>
          <pc:sldMk cId="1509556411" sldId="301"/>
        </pc:sldMkLst>
        <pc:spChg chg="mod">
          <ac:chgData name="Claire Frances MacNeil" userId="153cd1bd1edbee68" providerId="Windows Live" clId="Web-{834FE2C0-3FC8-4E3B-BDA4-74B0C9BCFAE6}" dt="2023-11-14T19:22:26.717" v="7768" actId="20577"/>
          <ac:spMkLst>
            <pc:docMk/>
            <pc:sldMk cId="1509556411" sldId="301"/>
            <ac:spMk id="2" creationId="{6E526B62-A598-AB82-F37A-066621D28555}"/>
          </ac:spMkLst>
        </pc:spChg>
        <pc:spChg chg="mod">
          <ac:chgData name="Claire Frances MacNeil" userId="153cd1bd1edbee68" providerId="Windows Live" clId="Web-{834FE2C0-3FC8-4E3B-BDA4-74B0C9BCFAE6}" dt="2023-11-15T20:29:14.267" v="9359" actId="20577"/>
          <ac:spMkLst>
            <pc:docMk/>
            <pc:sldMk cId="1509556411" sldId="301"/>
            <ac:spMk id="3" creationId="{4C0EE4D3-E050-1221-836B-D598272C6C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Frances MacNeil" userId="153cd1bd1edbee68" providerId="Windows Live" clId="Web-{834FE2C0-3FC8-4E3B-BDA4-74B0C9BCFAE6}" dt="2023-11-14T19:25:21.640" v="7839"/>
              <pc2:cmMkLst xmlns:pc2="http://schemas.microsoft.com/office/powerpoint/2019/9/main/command">
                <pc:docMk/>
                <pc:sldMk cId="1509556411" sldId="301"/>
                <pc2:cmMk id="{0863A6A8-D335-4419-A241-D76337934394}"/>
              </pc2:cmMkLst>
            </pc226:cmChg>
          </p:ext>
        </pc:extLst>
      </pc:sldChg>
      <pc:sldChg chg="modSp addCm modCm">
        <pc:chgData name="Claire Frances MacNeil" userId="153cd1bd1edbee68" providerId="Windows Live" clId="Web-{834FE2C0-3FC8-4E3B-BDA4-74B0C9BCFAE6}" dt="2023-11-15T20:29:39.424" v="9364" actId="20577"/>
        <pc:sldMkLst>
          <pc:docMk/>
          <pc:sldMk cId="2283247566" sldId="302"/>
        </pc:sldMkLst>
        <pc:spChg chg="mod">
          <ac:chgData name="Claire Frances MacNeil" userId="153cd1bd1edbee68" providerId="Windows Live" clId="Web-{834FE2C0-3FC8-4E3B-BDA4-74B0C9BCFAE6}" dt="2023-11-14T19:25:58.907" v="7865" actId="20577"/>
          <ac:spMkLst>
            <pc:docMk/>
            <pc:sldMk cId="2283247566" sldId="302"/>
            <ac:spMk id="2" creationId="{6E526B62-A598-AB82-F37A-066621D28555}"/>
          </ac:spMkLst>
        </pc:spChg>
        <pc:spChg chg="mod">
          <ac:chgData name="Claire Frances MacNeil" userId="153cd1bd1edbee68" providerId="Windows Live" clId="Web-{834FE2C0-3FC8-4E3B-BDA4-74B0C9BCFAE6}" dt="2023-11-15T20:29:39.424" v="9364" actId="20577"/>
          <ac:spMkLst>
            <pc:docMk/>
            <pc:sldMk cId="2283247566" sldId="302"/>
            <ac:spMk id="3" creationId="{4C0EE4D3-E050-1221-836B-D598272C6C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aire Frances MacNeil" userId="153cd1bd1edbee68" providerId="Windows Live" clId="Web-{834FE2C0-3FC8-4E3B-BDA4-74B0C9BCFAE6}" dt="2023-11-15T20:29:38.174" v="9363" actId="20577"/>
              <pc2:cmMkLst xmlns:pc2="http://schemas.microsoft.com/office/powerpoint/2019/9/main/command">
                <pc:docMk/>
                <pc:sldMk cId="2283247566" sldId="302"/>
                <pc2:cmMk id="{4CBE9A4E-869E-4413-8E3E-8B7AC49F0769}"/>
              </pc2:cmMkLst>
            </pc226:cmChg>
          </p:ext>
        </pc:extLst>
      </pc:sldChg>
      <pc:sldChg chg="modSp">
        <pc:chgData name="Claire Frances MacNeil" userId="153cd1bd1edbee68" providerId="Windows Live" clId="Web-{834FE2C0-3FC8-4E3B-BDA4-74B0C9BCFAE6}" dt="2023-11-15T20:30:06.628" v="9368" actId="1076"/>
        <pc:sldMkLst>
          <pc:docMk/>
          <pc:sldMk cId="3799626709" sldId="303"/>
        </pc:sldMkLst>
        <pc:spChg chg="mod">
          <ac:chgData name="Claire Frances MacNeil" userId="153cd1bd1edbee68" providerId="Windows Live" clId="Web-{834FE2C0-3FC8-4E3B-BDA4-74B0C9BCFAE6}" dt="2023-11-14T19:29:19.628" v="8084" actId="20577"/>
          <ac:spMkLst>
            <pc:docMk/>
            <pc:sldMk cId="3799626709" sldId="303"/>
            <ac:spMk id="2" creationId="{6E526B62-A598-AB82-F37A-066621D28555}"/>
          </ac:spMkLst>
        </pc:spChg>
        <pc:spChg chg="mod">
          <ac:chgData name="Claire Frances MacNeil" userId="153cd1bd1edbee68" providerId="Windows Live" clId="Web-{834FE2C0-3FC8-4E3B-BDA4-74B0C9BCFAE6}" dt="2023-11-15T20:30:06.628" v="9368" actId="1076"/>
          <ac:spMkLst>
            <pc:docMk/>
            <pc:sldMk cId="3799626709" sldId="303"/>
            <ac:spMk id="3" creationId="{4C0EE4D3-E050-1221-836B-D598272C6C54}"/>
          </ac:spMkLst>
        </pc:spChg>
      </pc:sldChg>
      <pc:sldChg chg="modSp addCm">
        <pc:chgData name="Claire Frances MacNeil" userId="153cd1bd1edbee68" providerId="Windows Live" clId="Web-{834FE2C0-3FC8-4E3B-BDA4-74B0C9BCFAE6}" dt="2023-11-15T20:31:25.115" v="9387" actId="20577"/>
        <pc:sldMkLst>
          <pc:docMk/>
          <pc:sldMk cId="1817299677" sldId="304"/>
        </pc:sldMkLst>
        <pc:spChg chg="mod">
          <ac:chgData name="Claire Frances MacNeil" userId="153cd1bd1edbee68" providerId="Windows Live" clId="Web-{834FE2C0-3FC8-4E3B-BDA4-74B0C9BCFAE6}" dt="2023-11-15T19:43:19.159" v="8318" actId="20577"/>
          <ac:spMkLst>
            <pc:docMk/>
            <pc:sldMk cId="1817299677" sldId="304"/>
            <ac:spMk id="2" creationId="{69509757-19E9-7EB5-06F0-1BE8B2E07BEC}"/>
          </ac:spMkLst>
        </pc:spChg>
        <pc:spChg chg="mod">
          <ac:chgData name="Claire Frances MacNeil" userId="153cd1bd1edbee68" providerId="Windows Live" clId="Web-{834FE2C0-3FC8-4E3B-BDA4-74B0C9BCFAE6}" dt="2023-11-15T20:31:25.115" v="9387" actId="20577"/>
          <ac:spMkLst>
            <pc:docMk/>
            <pc:sldMk cId="1817299677" sldId="304"/>
            <ac:spMk id="3" creationId="{4492A270-F9AE-7E67-0EEA-F35763B507D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Frances MacNeil" userId="153cd1bd1edbee68" providerId="Windows Live" clId="Web-{834FE2C0-3FC8-4E3B-BDA4-74B0C9BCFAE6}" dt="2023-11-15T19:44:33.052" v="8353"/>
              <pc2:cmMkLst xmlns:pc2="http://schemas.microsoft.com/office/powerpoint/2019/9/main/command">
                <pc:docMk/>
                <pc:sldMk cId="1817299677" sldId="304"/>
                <pc2:cmMk id="{47218909-BB84-47A0-8404-A77DCFDA6039}"/>
              </pc2:cmMkLst>
            </pc226:cmChg>
          </p:ext>
        </pc:extLst>
      </pc:sldChg>
      <pc:sldChg chg="addSp delSp modSp">
        <pc:chgData name="Claire Frances MacNeil" userId="153cd1bd1edbee68" providerId="Windows Live" clId="Web-{834FE2C0-3FC8-4E3B-BDA4-74B0C9BCFAE6}" dt="2023-11-15T20:31:56.975" v="9397" actId="20577"/>
        <pc:sldMkLst>
          <pc:docMk/>
          <pc:sldMk cId="3969264808" sldId="305"/>
        </pc:sldMkLst>
        <pc:spChg chg="mod">
          <ac:chgData name="Claire Frances MacNeil" userId="153cd1bd1edbee68" providerId="Windows Live" clId="Web-{834FE2C0-3FC8-4E3B-BDA4-74B0C9BCFAE6}" dt="2023-11-15T20:31:51.616" v="9394" actId="20577"/>
          <ac:spMkLst>
            <pc:docMk/>
            <pc:sldMk cId="3969264808" sldId="305"/>
            <ac:spMk id="2" creationId="{3092344B-A782-EE42-0D58-4CD297E3CA7B}"/>
          </ac:spMkLst>
        </pc:spChg>
        <pc:spChg chg="add del mod">
          <ac:chgData name="Claire Frances MacNeil" userId="153cd1bd1edbee68" providerId="Windows Live" clId="Web-{834FE2C0-3FC8-4E3B-BDA4-74B0C9BCFAE6}" dt="2023-11-15T20:31:56.975" v="9397" actId="20577"/>
          <ac:spMkLst>
            <pc:docMk/>
            <pc:sldMk cId="3969264808" sldId="305"/>
            <ac:spMk id="3" creationId="{34F3A1D8-D5EA-5F4E-EB51-3634DCDFE504}"/>
          </ac:spMkLst>
        </pc:spChg>
        <pc:spChg chg="add del mod">
          <ac:chgData name="Claire Frances MacNeil" userId="153cd1bd1edbee68" providerId="Windows Live" clId="Web-{834FE2C0-3FC8-4E3B-BDA4-74B0C9BCFAE6}" dt="2023-11-15T20:31:54.225" v="9396"/>
          <ac:spMkLst>
            <pc:docMk/>
            <pc:sldMk cId="3969264808" sldId="305"/>
            <ac:spMk id="5" creationId="{25E01969-2B5C-0F44-8ACC-77619869FBCC}"/>
          </ac:spMkLst>
        </pc:spChg>
      </pc:sldChg>
      <pc:sldChg chg="modSp">
        <pc:chgData name="Claire Frances MacNeil" userId="153cd1bd1edbee68" providerId="Windows Live" clId="Web-{834FE2C0-3FC8-4E3B-BDA4-74B0C9BCFAE6}" dt="2023-11-15T20:32:21.226" v="9414"/>
        <pc:sldMkLst>
          <pc:docMk/>
          <pc:sldMk cId="1985755310" sldId="306"/>
        </pc:sldMkLst>
        <pc:spChg chg="mod">
          <ac:chgData name="Claire Frances MacNeil" userId="153cd1bd1edbee68" providerId="Windows Live" clId="Web-{834FE2C0-3FC8-4E3B-BDA4-74B0C9BCFAE6}" dt="2023-11-15T20:32:19.007" v="9412" actId="20577"/>
          <ac:spMkLst>
            <pc:docMk/>
            <pc:sldMk cId="1985755310" sldId="306"/>
            <ac:spMk id="2" creationId="{3092344B-A782-EE42-0D58-4CD297E3CA7B}"/>
          </ac:spMkLst>
        </pc:spChg>
        <pc:spChg chg="mod">
          <ac:chgData name="Claire Frances MacNeil" userId="153cd1bd1edbee68" providerId="Windows Live" clId="Web-{834FE2C0-3FC8-4E3B-BDA4-74B0C9BCFAE6}" dt="2023-11-15T20:32:07.194" v="9399" actId="20577"/>
          <ac:spMkLst>
            <pc:docMk/>
            <pc:sldMk cId="1985755310" sldId="306"/>
            <ac:spMk id="3" creationId="{34F3A1D8-D5EA-5F4E-EB51-3634DCDFE504}"/>
          </ac:spMkLst>
        </pc:spChg>
        <pc:graphicFrameChg chg="mod modGraphic">
          <ac:chgData name="Claire Frances MacNeil" userId="153cd1bd1edbee68" providerId="Windows Live" clId="Web-{834FE2C0-3FC8-4E3B-BDA4-74B0C9BCFAE6}" dt="2023-11-15T20:32:21.226" v="9414"/>
          <ac:graphicFrameMkLst>
            <pc:docMk/>
            <pc:sldMk cId="1985755310" sldId="306"/>
            <ac:graphicFrameMk id="5" creationId="{E6AE8840-57BF-C83E-67DE-E8CA664FA072}"/>
          </ac:graphicFrameMkLst>
        </pc:graphicFrameChg>
      </pc:sldChg>
      <pc:sldChg chg="modSp">
        <pc:chgData name="Claire Frances MacNeil" userId="153cd1bd1edbee68" providerId="Windows Live" clId="Web-{834FE2C0-3FC8-4E3B-BDA4-74B0C9BCFAE6}" dt="2023-11-15T20:32:40.508" v="9416" actId="20577"/>
        <pc:sldMkLst>
          <pc:docMk/>
          <pc:sldMk cId="2200759910" sldId="307"/>
        </pc:sldMkLst>
        <pc:spChg chg="mod">
          <ac:chgData name="Claire Frances MacNeil" userId="153cd1bd1edbee68" providerId="Windows Live" clId="Web-{834FE2C0-3FC8-4E3B-BDA4-74B0C9BCFAE6}" dt="2023-11-15T19:56:10.076" v="8755" actId="20577"/>
          <ac:spMkLst>
            <pc:docMk/>
            <pc:sldMk cId="2200759910" sldId="307"/>
            <ac:spMk id="2" creationId="{22A81962-F651-7BA2-1E46-8C6C0CEF9AE6}"/>
          </ac:spMkLst>
        </pc:spChg>
        <pc:spChg chg="mod">
          <ac:chgData name="Claire Frances MacNeil" userId="153cd1bd1edbee68" providerId="Windows Live" clId="Web-{834FE2C0-3FC8-4E3B-BDA4-74B0C9BCFAE6}" dt="2023-11-15T20:32:40.508" v="9416" actId="20577"/>
          <ac:spMkLst>
            <pc:docMk/>
            <pc:sldMk cId="2200759910" sldId="307"/>
            <ac:spMk id="5" creationId="{CE781D49-85A5-7D30-F552-724F9BB74745}"/>
          </ac:spMkLst>
        </pc:spChg>
      </pc:sldChg>
      <pc:sldChg chg="addSp delSp modSp">
        <pc:chgData name="Claire Frances MacNeil" userId="153cd1bd1edbee68" providerId="Windows Live" clId="Web-{834FE2C0-3FC8-4E3B-BDA4-74B0C9BCFAE6}" dt="2023-11-15T20:33:05.306" v="9425" actId="20577"/>
        <pc:sldMkLst>
          <pc:docMk/>
          <pc:sldMk cId="2327536939" sldId="308"/>
        </pc:sldMkLst>
        <pc:spChg chg="mod">
          <ac:chgData name="Claire Frances MacNeil" userId="153cd1bd1edbee68" providerId="Windows Live" clId="Web-{834FE2C0-3FC8-4E3B-BDA4-74B0C9BCFAE6}" dt="2023-11-15T19:57:54.985" v="8801" actId="1076"/>
          <ac:spMkLst>
            <pc:docMk/>
            <pc:sldMk cId="2327536939" sldId="308"/>
            <ac:spMk id="2" creationId="{6E526B62-A598-AB82-F37A-066621D28555}"/>
          </ac:spMkLst>
        </pc:spChg>
        <pc:spChg chg="add del mod">
          <ac:chgData name="Claire Frances MacNeil" userId="153cd1bd1edbee68" providerId="Windows Live" clId="Web-{834FE2C0-3FC8-4E3B-BDA4-74B0C9BCFAE6}" dt="2023-11-15T20:33:05.306" v="9425" actId="20577"/>
          <ac:spMkLst>
            <pc:docMk/>
            <pc:sldMk cId="2327536939" sldId="308"/>
            <ac:spMk id="3" creationId="{4C0EE4D3-E050-1221-836B-D598272C6C54}"/>
          </ac:spMkLst>
        </pc:spChg>
        <pc:spChg chg="add del mod">
          <ac:chgData name="Claire Frances MacNeil" userId="153cd1bd1edbee68" providerId="Windows Live" clId="Web-{834FE2C0-3FC8-4E3B-BDA4-74B0C9BCFAE6}" dt="2023-11-15T20:32:57.227" v="9420"/>
          <ac:spMkLst>
            <pc:docMk/>
            <pc:sldMk cId="2327536939" sldId="308"/>
            <ac:spMk id="6" creationId="{EB8D111C-DCC2-0856-AC6E-8BFCABA3110F}"/>
          </ac:spMkLst>
        </pc:spChg>
      </pc:sldChg>
      <pc:sldChg chg="modSp">
        <pc:chgData name="Claire Frances MacNeil" userId="153cd1bd1edbee68" providerId="Windows Live" clId="Web-{834FE2C0-3FC8-4E3B-BDA4-74B0C9BCFAE6}" dt="2023-11-15T20:33:27.088" v="9431" actId="20577"/>
        <pc:sldMkLst>
          <pc:docMk/>
          <pc:sldMk cId="2702909854" sldId="309"/>
        </pc:sldMkLst>
        <pc:spChg chg="mod">
          <ac:chgData name="Claire Frances MacNeil" userId="153cd1bd1edbee68" providerId="Windows Live" clId="Web-{834FE2C0-3FC8-4E3B-BDA4-74B0C9BCFAE6}" dt="2023-11-15T19:58:09.095" v="8804" actId="20577"/>
          <ac:spMkLst>
            <pc:docMk/>
            <pc:sldMk cId="2702909854" sldId="309"/>
            <ac:spMk id="2" creationId="{90C7CA28-88C2-A576-7D70-454654BBBCC1}"/>
          </ac:spMkLst>
        </pc:spChg>
        <pc:spChg chg="mod">
          <ac:chgData name="Claire Frances MacNeil" userId="153cd1bd1edbee68" providerId="Windows Live" clId="Web-{834FE2C0-3FC8-4E3B-BDA4-74B0C9BCFAE6}" dt="2023-11-15T20:33:27.088" v="9431" actId="20577"/>
          <ac:spMkLst>
            <pc:docMk/>
            <pc:sldMk cId="2702909854" sldId="309"/>
            <ac:spMk id="3" creationId="{8E3C0C5A-D082-02B5-5089-6320F1CFF157}"/>
          </ac:spMkLst>
        </pc:spChg>
      </pc:sldChg>
      <pc:sldChg chg="modSp">
        <pc:chgData name="Claire Frances MacNeil" userId="153cd1bd1edbee68" providerId="Windows Live" clId="Web-{834FE2C0-3FC8-4E3B-BDA4-74B0C9BCFAE6}" dt="2023-11-15T20:33:51.885" v="9437" actId="20577"/>
        <pc:sldMkLst>
          <pc:docMk/>
          <pc:sldMk cId="1306959249" sldId="311"/>
        </pc:sldMkLst>
        <pc:spChg chg="mod">
          <ac:chgData name="Claire Frances MacNeil" userId="153cd1bd1edbee68" providerId="Windows Live" clId="Web-{834FE2C0-3FC8-4E3B-BDA4-74B0C9BCFAE6}" dt="2023-11-14T14:16:56.834" v="497"/>
          <ac:spMkLst>
            <pc:docMk/>
            <pc:sldMk cId="1306959249" sldId="311"/>
            <ac:spMk id="2" creationId="{84C0B775-A8ED-49CE-94D3-F8282F502176}"/>
          </ac:spMkLst>
        </pc:spChg>
        <pc:spChg chg="mod">
          <ac:chgData name="Claire Frances MacNeil" userId="153cd1bd1edbee68" providerId="Windows Live" clId="Web-{834FE2C0-3FC8-4E3B-BDA4-74B0C9BCFAE6}" dt="2023-11-15T20:33:51.885" v="9437" actId="20577"/>
          <ac:spMkLst>
            <pc:docMk/>
            <pc:sldMk cId="1306959249" sldId="311"/>
            <ac:spMk id="5" creationId="{DD9FCDE2-91BE-00BF-1411-466FD6A90C5B}"/>
          </ac:spMkLst>
        </pc:spChg>
      </pc:sldChg>
      <pc:sldChg chg="del">
        <pc:chgData name="Claire Frances MacNeil" userId="153cd1bd1edbee68" providerId="Windows Live" clId="Web-{834FE2C0-3FC8-4E3B-BDA4-74B0C9BCFAE6}" dt="2023-11-15T19:58:33.643" v="8808"/>
        <pc:sldMkLst>
          <pc:docMk/>
          <pc:sldMk cId="2513504832" sldId="312"/>
        </pc:sldMkLst>
      </pc:sldChg>
      <pc:sldChg chg="add ord replId">
        <pc:chgData name="Claire Frances MacNeil" userId="153cd1bd1edbee68" providerId="Windows Live" clId="Web-{834FE2C0-3FC8-4E3B-BDA4-74B0C9BCFAE6}" dt="2023-11-15T19:58:31.455" v="8807"/>
        <pc:sldMkLst>
          <pc:docMk/>
          <pc:sldMk cId="1967920083" sldId="313"/>
        </pc:sldMkLst>
      </pc:sldChg>
    </pc:docChg>
  </pc:docChgLst>
  <pc:docChgLst>
    <pc:chgData name="Cleachdaiche aoigh" providerId="Windows Live" clId="Web-{F2A9F769-592D-4C94-BF50-BCD6B6982662}"/>
    <pc:docChg chg="modSld">
      <pc:chgData name="Cleachdaiche aoigh" userId="" providerId="Windows Live" clId="Web-{F2A9F769-592D-4C94-BF50-BCD6B6982662}" dt="2023-11-18T23:57:11.197" v="444" actId="20577"/>
      <pc:docMkLst>
        <pc:docMk/>
      </pc:docMkLst>
      <pc:sldChg chg="modCm">
        <pc:chgData name="Cleachdaiche aoigh" userId="" providerId="Windows Live" clId="Web-{F2A9F769-592D-4C94-BF50-BCD6B6982662}" dt="2023-11-18T21:01:53.012" v="0"/>
        <pc:sldMkLst>
          <pc:docMk/>
          <pc:sldMk cId="4171734703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leachdaiche aoigh" userId="" providerId="Windows Live" clId="Web-{F2A9F769-592D-4C94-BF50-BCD6B6982662}" dt="2023-11-18T21:01:53.012" v="0"/>
              <pc2:cmMkLst xmlns:pc2="http://schemas.microsoft.com/office/powerpoint/2019/9/main/command">
                <pc:docMk/>
                <pc:sldMk cId="4171734703" sldId="256"/>
                <pc2:cmMk id="{2E7B7CA9-E28D-45D4-8C6A-7419D35AFD26}"/>
              </pc2:cmMkLst>
              <pc226:cmRplyChg chg="add">
                <pc226:chgData name="Cleachdaiche aoigh" userId="" providerId="Windows Live" clId="Web-{F2A9F769-592D-4C94-BF50-BCD6B6982662}" dt="2023-11-18T21:01:53.012" v="0"/>
                <pc2:cmRplyMkLst xmlns:pc2="http://schemas.microsoft.com/office/powerpoint/2019/9/main/command">
                  <pc:docMk/>
                  <pc:sldMk cId="4171734703" sldId="256"/>
                  <pc2:cmMk id="{2E7B7CA9-E28D-45D4-8C6A-7419D35AFD26}"/>
                  <pc2:cmRplyMk id="{537DF559-A85B-41CD-9130-A5B1F8B8FA3F}"/>
                </pc2:cmRplyMkLst>
              </pc226:cmRplyChg>
            </pc226:cmChg>
          </p:ext>
        </pc:extLst>
      </pc:sldChg>
      <pc:sldChg chg="modSp">
        <pc:chgData name="Cleachdaiche aoigh" userId="" providerId="Windows Live" clId="Web-{F2A9F769-592D-4C94-BF50-BCD6B6982662}" dt="2023-11-18T21:03:31.251" v="12" actId="20577"/>
        <pc:sldMkLst>
          <pc:docMk/>
          <pc:sldMk cId="3483999700" sldId="258"/>
        </pc:sldMkLst>
        <pc:spChg chg="mod">
          <ac:chgData name="Cleachdaiche aoigh" userId="" providerId="Windows Live" clId="Web-{F2A9F769-592D-4C94-BF50-BCD6B6982662}" dt="2023-11-18T21:03:31.251" v="12" actId="20577"/>
          <ac:spMkLst>
            <pc:docMk/>
            <pc:sldMk cId="3483999700" sldId="258"/>
            <ac:spMk id="3" creationId="{180BE8D2-15FB-F704-B63B-F9CFE2CCF7AF}"/>
          </ac:spMkLst>
        </pc:spChg>
      </pc:sldChg>
      <pc:sldChg chg="modSp">
        <pc:chgData name="Cleachdaiche aoigh" userId="" providerId="Windows Live" clId="Web-{F2A9F769-592D-4C94-BF50-BCD6B6982662}" dt="2023-11-18T21:05:48.679" v="21" actId="20577"/>
        <pc:sldMkLst>
          <pc:docMk/>
          <pc:sldMk cId="255380911" sldId="260"/>
        </pc:sldMkLst>
        <pc:spChg chg="mod">
          <ac:chgData name="Cleachdaiche aoigh" userId="" providerId="Windows Live" clId="Web-{F2A9F769-592D-4C94-BF50-BCD6B6982662}" dt="2023-11-18T21:03:35.579" v="13" actId="20577"/>
          <ac:spMkLst>
            <pc:docMk/>
            <pc:sldMk cId="255380911" sldId="260"/>
            <ac:spMk id="2" creationId="{51671892-1AC1-770E-A415-5935B20163E8}"/>
          </ac:spMkLst>
        </pc:spChg>
        <pc:spChg chg="mod">
          <ac:chgData name="Cleachdaiche aoigh" userId="" providerId="Windows Live" clId="Web-{F2A9F769-592D-4C94-BF50-BCD6B6982662}" dt="2023-11-18T21:05:48.679" v="21" actId="20577"/>
          <ac:spMkLst>
            <pc:docMk/>
            <pc:sldMk cId="255380911" sldId="260"/>
            <ac:spMk id="3" creationId="{9859C332-A1D5-1119-CF22-BB45BD5A6C4C}"/>
          </ac:spMkLst>
        </pc:spChg>
      </pc:sldChg>
      <pc:sldChg chg="modSp modCm">
        <pc:chgData name="Cleachdaiche aoigh" userId="" providerId="Windows Live" clId="Web-{F2A9F769-592D-4C94-BF50-BCD6B6982662}" dt="2023-11-18T21:06:40.135" v="35"/>
        <pc:sldMkLst>
          <pc:docMk/>
          <pc:sldMk cId="3518331796" sldId="263"/>
        </pc:sldMkLst>
        <pc:spChg chg="mod">
          <ac:chgData name="Cleachdaiche aoigh" userId="" providerId="Windows Live" clId="Web-{F2A9F769-592D-4C94-BF50-BCD6B6982662}" dt="2023-11-18T21:06:34.681" v="31" actId="20577"/>
          <ac:spMkLst>
            <pc:docMk/>
            <pc:sldMk cId="3518331796" sldId="263"/>
            <ac:spMk id="2" creationId="{9A9FCEFA-35A5-55D8-D9C0-A88BA6E86624}"/>
          </ac:spMkLst>
        </pc:spChg>
        <pc:graphicFrameChg chg="mod modGraphic">
          <ac:chgData name="Cleachdaiche aoigh" userId="" providerId="Windows Live" clId="Web-{F2A9F769-592D-4C94-BF50-BCD6B6982662}" dt="2023-11-18T21:06:40.135" v="35"/>
          <ac:graphicFrameMkLst>
            <pc:docMk/>
            <pc:sldMk cId="3518331796" sldId="263"/>
            <ac:graphicFrameMk id="4" creationId="{3C8C10E2-8A98-F8C9-3127-035A5915921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leachdaiche aoigh" userId="" providerId="Windows Live" clId="Web-{F2A9F769-592D-4C94-BF50-BCD6B6982662}" dt="2023-11-18T21:06:07.414" v="22"/>
              <pc2:cmMkLst xmlns:pc2="http://schemas.microsoft.com/office/powerpoint/2019/9/main/command">
                <pc:docMk/>
                <pc:sldMk cId="3518331796" sldId="263"/>
                <pc2:cmMk id="{97D4AF76-5D48-4790-948C-0A80ABE527CD}"/>
              </pc2:cmMkLst>
              <pc226:cmRplyChg chg="mod">
                <pc226:chgData name="Cleachdaiche aoigh" userId="" providerId="Windows Live" clId="Web-{F2A9F769-592D-4C94-BF50-BCD6B6982662}" dt="2023-11-18T21:06:07.414" v="22"/>
                <pc2:cmRplyMkLst xmlns:pc2="http://schemas.microsoft.com/office/powerpoint/2019/9/main/command">
                  <pc:docMk/>
                  <pc:sldMk cId="3518331796" sldId="263"/>
                  <pc2:cmMk id="{97D4AF76-5D48-4790-948C-0A80ABE527CD}"/>
                  <pc2:cmRplyMk id="{F7CFC259-FD1F-411F-ADE8-D4109ECE16C6}"/>
                </pc2:cmRplyMkLst>
              </pc226:cmRplyChg>
            </pc226:cmChg>
          </p:ext>
        </pc:extLst>
      </pc:sldChg>
      <pc:sldChg chg="modSp">
        <pc:chgData name="Cleachdaiche aoigh" userId="" providerId="Windows Live" clId="Web-{F2A9F769-592D-4C94-BF50-BCD6B6982662}" dt="2023-11-18T21:33:04.485" v="70"/>
        <pc:sldMkLst>
          <pc:docMk/>
          <pc:sldMk cId="2728311557" sldId="264"/>
        </pc:sldMkLst>
        <pc:spChg chg="mod">
          <ac:chgData name="Cleachdaiche aoigh" userId="" providerId="Windows Live" clId="Web-{F2A9F769-592D-4C94-BF50-BCD6B6982662}" dt="2023-11-18T21:32:50.968" v="64" actId="20577"/>
          <ac:spMkLst>
            <pc:docMk/>
            <pc:sldMk cId="2728311557" sldId="264"/>
            <ac:spMk id="2" creationId="{9A9FCEFA-35A5-55D8-D9C0-A88BA6E86624}"/>
          </ac:spMkLst>
        </pc:spChg>
        <pc:graphicFrameChg chg="mod modGraphic">
          <ac:chgData name="Cleachdaiche aoigh" userId="" providerId="Windows Live" clId="Web-{F2A9F769-592D-4C94-BF50-BCD6B6982662}" dt="2023-11-18T21:33:04.485" v="70"/>
          <ac:graphicFrameMkLst>
            <pc:docMk/>
            <pc:sldMk cId="2728311557" sldId="264"/>
            <ac:graphicFrameMk id="4" creationId="{3C8C10E2-8A98-F8C9-3127-035A59159215}"/>
          </ac:graphicFrameMkLst>
        </pc:graphicFrameChg>
      </pc:sldChg>
      <pc:sldChg chg="modSp addCm">
        <pc:chgData name="Cleachdaiche aoigh" userId="" providerId="Windows Live" clId="Web-{F2A9F769-592D-4C94-BF50-BCD6B6982662}" dt="2023-11-18T21:11:58.728" v="62"/>
        <pc:sldMkLst>
          <pc:docMk/>
          <pc:sldMk cId="784853580" sldId="265"/>
        </pc:sldMkLst>
        <pc:graphicFrameChg chg="mod modGraphic">
          <ac:chgData name="Cleachdaiche aoigh" userId="" providerId="Windows Live" clId="Web-{F2A9F769-592D-4C94-BF50-BCD6B6982662}" dt="2023-11-18T21:10:04.630" v="61"/>
          <ac:graphicFrameMkLst>
            <pc:docMk/>
            <pc:sldMk cId="784853580" sldId="265"/>
            <ac:graphicFrameMk id="4" creationId="{3C8C10E2-8A98-F8C9-3127-035A5915921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eachdaiche aoigh" userId="" providerId="Windows Live" clId="Web-{F2A9F769-592D-4C94-BF50-BCD6B6982662}" dt="2023-11-18T21:11:58.728" v="62"/>
              <pc2:cmMkLst xmlns:pc2="http://schemas.microsoft.com/office/powerpoint/2019/9/main/command">
                <pc:docMk/>
                <pc:sldMk cId="784853580" sldId="265"/>
                <pc2:cmMk id="{353536BE-83AE-4765-92B4-188287894ADD}"/>
              </pc2:cmMkLst>
            </pc226:cmChg>
          </p:ext>
        </pc:extLst>
      </pc:sldChg>
      <pc:sldChg chg="modSp">
        <pc:chgData name="Cleachdaiche aoigh" userId="" providerId="Windows Live" clId="Web-{F2A9F769-592D-4C94-BF50-BCD6B6982662}" dt="2023-11-18T21:07:37.669" v="47"/>
        <pc:sldMkLst>
          <pc:docMk/>
          <pc:sldMk cId="1914075889" sldId="266"/>
        </pc:sldMkLst>
        <pc:graphicFrameChg chg="mod modGraphic">
          <ac:chgData name="Cleachdaiche aoigh" userId="" providerId="Windows Live" clId="Web-{F2A9F769-592D-4C94-BF50-BCD6B6982662}" dt="2023-11-18T21:07:37.669" v="47"/>
          <ac:graphicFrameMkLst>
            <pc:docMk/>
            <pc:sldMk cId="1914075889" sldId="266"/>
            <ac:graphicFrameMk id="4" creationId="{3C8C10E2-8A98-F8C9-3127-035A59159215}"/>
          </ac:graphicFrameMkLst>
        </pc:graphicFrameChg>
      </pc:sldChg>
      <pc:sldChg chg="modSp">
        <pc:chgData name="Cleachdaiche aoigh" userId="" providerId="Windows Live" clId="Web-{F2A9F769-592D-4C94-BF50-BCD6B6982662}" dt="2023-11-18T22:31:23.155" v="98"/>
        <pc:sldMkLst>
          <pc:docMk/>
          <pc:sldMk cId="3072970834" sldId="267"/>
        </pc:sldMkLst>
        <pc:graphicFrameChg chg="mod modGraphic">
          <ac:chgData name="Cleachdaiche aoigh" userId="" providerId="Windows Live" clId="Web-{F2A9F769-592D-4C94-BF50-BCD6B6982662}" dt="2023-11-18T22:31:23.155" v="98"/>
          <ac:graphicFrameMkLst>
            <pc:docMk/>
            <pc:sldMk cId="3072970834" sldId="267"/>
            <ac:graphicFrameMk id="4" creationId="{3C8C10E2-8A98-F8C9-3127-035A59159215}"/>
          </ac:graphicFrameMkLst>
        </pc:graphicFrameChg>
      </pc:sldChg>
      <pc:sldChg chg="modSp modCm">
        <pc:chgData name="Cleachdaiche aoigh" userId="" providerId="Windows Live" clId="Web-{F2A9F769-592D-4C94-BF50-BCD6B6982662}" dt="2023-11-18T23:21:38.765" v="105" actId="20577"/>
        <pc:sldMkLst>
          <pc:docMk/>
          <pc:sldMk cId="798668319" sldId="269"/>
        </pc:sldMkLst>
        <pc:spChg chg="mod">
          <ac:chgData name="Cleachdaiche aoigh" userId="" providerId="Windows Live" clId="Web-{F2A9F769-592D-4C94-BF50-BCD6B6982662}" dt="2023-11-18T23:21:38.765" v="105" actId="20577"/>
          <ac:spMkLst>
            <pc:docMk/>
            <pc:sldMk cId="798668319" sldId="269"/>
            <ac:spMk id="3" creationId="{494A21AD-BC7C-16EE-FF14-EF75B55E0C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leachdaiche aoigh" userId="" providerId="Windows Live" clId="Web-{F2A9F769-592D-4C94-BF50-BCD6B6982662}" dt="2023-11-18T23:21:00.076" v="99"/>
              <pc2:cmMkLst xmlns:pc2="http://schemas.microsoft.com/office/powerpoint/2019/9/main/command">
                <pc:docMk/>
                <pc:sldMk cId="798668319" sldId="269"/>
                <pc2:cmMk id="{1D99E025-6E50-41BB-8778-416471A8011F}"/>
              </pc2:cmMkLst>
              <pc226:cmRplyChg chg="add">
                <pc226:chgData name="Cleachdaiche aoigh" userId="" providerId="Windows Live" clId="Web-{F2A9F769-592D-4C94-BF50-BCD6B6982662}" dt="2023-11-18T23:21:00.076" v="99"/>
                <pc2:cmRplyMkLst xmlns:pc2="http://schemas.microsoft.com/office/powerpoint/2019/9/main/command">
                  <pc:docMk/>
                  <pc:sldMk cId="798668319" sldId="269"/>
                  <pc2:cmMk id="{1D99E025-6E50-41BB-8778-416471A8011F}"/>
                  <pc2:cmRplyMk id="{5F5A6BEE-39A2-42B1-AD80-4A62083AB284}"/>
                </pc2:cmRplyMkLst>
              </pc226:cmRplyChg>
            </pc226:cmChg>
          </p:ext>
        </pc:extLst>
      </pc:sldChg>
      <pc:sldChg chg="modSp addCm modCm">
        <pc:chgData name="Cleachdaiche aoigh" userId="" providerId="Windows Live" clId="Web-{F2A9F769-592D-4C94-BF50-BCD6B6982662}" dt="2023-11-18T23:23:32.517" v="113" actId="20577"/>
        <pc:sldMkLst>
          <pc:docMk/>
          <pc:sldMk cId="1181904238" sldId="270"/>
        </pc:sldMkLst>
        <pc:spChg chg="mod">
          <ac:chgData name="Cleachdaiche aoigh" userId="" providerId="Windows Live" clId="Web-{F2A9F769-592D-4C94-BF50-BCD6B6982662}" dt="2023-11-18T23:23:32.517" v="113" actId="20577"/>
          <ac:spMkLst>
            <pc:docMk/>
            <pc:sldMk cId="1181904238" sldId="270"/>
            <ac:spMk id="3" creationId="{494A21AD-BC7C-16EE-FF14-EF75B55E0C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eachdaiche aoigh" userId="" providerId="Windows Live" clId="Web-{F2A9F769-592D-4C94-BF50-BCD6B6982662}" dt="2023-11-18T23:23:26.923" v="112" actId="20577"/>
              <pc2:cmMkLst xmlns:pc2="http://schemas.microsoft.com/office/powerpoint/2019/9/main/command">
                <pc:docMk/>
                <pc:sldMk cId="1181904238" sldId="270"/>
                <pc2:cmMk id="{01874248-D9D9-490B-BC65-DC635203422A}"/>
              </pc2:cmMkLst>
            </pc226:cmChg>
          </p:ext>
        </pc:extLst>
      </pc:sldChg>
      <pc:sldChg chg="modSp">
        <pc:chgData name="Cleachdaiche aoigh" userId="" providerId="Windows Live" clId="Web-{F2A9F769-592D-4C94-BF50-BCD6B6982662}" dt="2023-11-18T23:24:00.893" v="121" actId="20577"/>
        <pc:sldMkLst>
          <pc:docMk/>
          <pc:sldMk cId="320946969" sldId="271"/>
        </pc:sldMkLst>
        <pc:spChg chg="mod">
          <ac:chgData name="Cleachdaiche aoigh" userId="" providerId="Windows Live" clId="Web-{F2A9F769-592D-4C94-BF50-BCD6B6982662}" dt="2023-11-18T23:24:00.893" v="121" actId="20577"/>
          <ac:spMkLst>
            <pc:docMk/>
            <pc:sldMk cId="320946969" sldId="271"/>
            <ac:spMk id="3" creationId="{DB452BF7-FC86-5D23-714C-7F60B267180D}"/>
          </ac:spMkLst>
        </pc:spChg>
      </pc:sldChg>
      <pc:sldChg chg="modSp">
        <pc:chgData name="Cleachdaiche aoigh" userId="" providerId="Windows Live" clId="Web-{F2A9F769-592D-4C94-BF50-BCD6B6982662}" dt="2023-11-18T23:24:28.190" v="123" actId="20577"/>
        <pc:sldMkLst>
          <pc:docMk/>
          <pc:sldMk cId="1657122307" sldId="272"/>
        </pc:sldMkLst>
        <pc:spChg chg="mod">
          <ac:chgData name="Cleachdaiche aoigh" userId="" providerId="Windows Live" clId="Web-{F2A9F769-592D-4C94-BF50-BCD6B6982662}" dt="2023-11-18T23:24:28.190" v="123" actId="20577"/>
          <ac:spMkLst>
            <pc:docMk/>
            <pc:sldMk cId="1657122307" sldId="272"/>
            <ac:spMk id="5" creationId="{DD9FCDE2-91BE-00BF-1411-466FD6A90C5B}"/>
          </ac:spMkLst>
        </pc:spChg>
      </pc:sldChg>
      <pc:sldChg chg="modSp">
        <pc:chgData name="Cleachdaiche aoigh" userId="" providerId="Windows Live" clId="Web-{F2A9F769-592D-4C94-BF50-BCD6B6982662}" dt="2023-11-18T23:25:08.520" v="128" actId="20577"/>
        <pc:sldMkLst>
          <pc:docMk/>
          <pc:sldMk cId="1508345629" sldId="274"/>
        </pc:sldMkLst>
        <pc:spChg chg="mod">
          <ac:chgData name="Cleachdaiche aoigh" userId="" providerId="Windows Live" clId="Web-{F2A9F769-592D-4C94-BF50-BCD6B6982662}" dt="2023-11-18T23:25:08.520" v="128" actId="20577"/>
          <ac:spMkLst>
            <pc:docMk/>
            <pc:sldMk cId="1508345629" sldId="274"/>
            <ac:spMk id="3" creationId="{4492A270-F9AE-7E67-0EEA-F35763B507DC}"/>
          </ac:spMkLst>
        </pc:spChg>
      </pc:sldChg>
      <pc:sldChg chg="modSp">
        <pc:chgData name="Cleachdaiche aoigh" userId="" providerId="Windows Live" clId="Web-{F2A9F769-592D-4C94-BF50-BCD6B6982662}" dt="2023-11-18T23:26:03.365" v="130" actId="20577"/>
        <pc:sldMkLst>
          <pc:docMk/>
          <pc:sldMk cId="3757311979" sldId="275"/>
        </pc:sldMkLst>
        <pc:spChg chg="mod">
          <ac:chgData name="Cleachdaiche aoigh" userId="" providerId="Windows Live" clId="Web-{F2A9F769-592D-4C94-BF50-BCD6B6982662}" dt="2023-11-18T23:26:03.365" v="130" actId="20577"/>
          <ac:spMkLst>
            <pc:docMk/>
            <pc:sldMk cId="3757311979" sldId="275"/>
            <ac:spMk id="3" creationId="{4492A270-F9AE-7E67-0EEA-F35763B507DC}"/>
          </ac:spMkLst>
        </pc:spChg>
      </pc:sldChg>
      <pc:sldChg chg="modSp">
        <pc:chgData name="Cleachdaiche aoigh" userId="" providerId="Windows Live" clId="Web-{F2A9F769-592D-4C94-BF50-BCD6B6982662}" dt="2023-11-18T23:28:55.358" v="154" actId="20577"/>
        <pc:sldMkLst>
          <pc:docMk/>
          <pc:sldMk cId="1497385388" sldId="276"/>
        </pc:sldMkLst>
        <pc:spChg chg="mod">
          <ac:chgData name="Cleachdaiche aoigh" userId="" providerId="Windows Live" clId="Web-{F2A9F769-592D-4C94-BF50-BCD6B6982662}" dt="2023-11-18T23:28:55.358" v="154" actId="20577"/>
          <ac:spMkLst>
            <pc:docMk/>
            <pc:sldMk cId="1497385388" sldId="276"/>
            <ac:spMk id="6" creationId="{770C4F0E-7F07-74AB-0A24-E9578A3A9F1B}"/>
          </ac:spMkLst>
        </pc:spChg>
      </pc:sldChg>
      <pc:sldChg chg="modSp addCm modCm">
        <pc:chgData name="Cleachdaiche aoigh" userId="" providerId="Windows Live" clId="Web-{F2A9F769-592D-4C94-BF50-BCD6B6982662}" dt="2023-11-18T23:28:23.701" v="151" actId="20577"/>
        <pc:sldMkLst>
          <pc:docMk/>
          <pc:sldMk cId="2836642148" sldId="277"/>
        </pc:sldMkLst>
        <pc:spChg chg="mod">
          <ac:chgData name="Cleachdaiche aoigh" userId="" providerId="Windows Live" clId="Web-{F2A9F769-592D-4C94-BF50-BCD6B6982662}" dt="2023-11-18T23:26:30.319" v="137" actId="20577"/>
          <ac:spMkLst>
            <pc:docMk/>
            <pc:sldMk cId="2836642148" sldId="277"/>
            <ac:spMk id="2" creationId="{12F09906-57E7-BD16-F95C-10EE9E31FBEC}"/>
          </ac:spMkLst>
        </pc:spChg>
        <pc:spChg chg="mod">
          <ac:chgData name="Cleachdaiche aoigh" userId="" providerId="Windows Live" clId="Web-{F2A9F769-592D-4C94-BF50-BCD6B6982662}" dt="2023-11-18T23:28:23.701" v="151" actId="20577"/>
          <ac:spMkLst>
            <pc:docMk/>
            <pc:sldMk cId="2836642148" sldId="277"/>
            <ac:spMk id="5" creationId="{CAE330BB-C178-1C76-A672-0D16A50D28F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eachdaiche aoigh" userId="" providerId="Windows Live" clId="Web-{F2A9F769-592D-4C94-BF50-BCD6B6982662}" dt="2023-11-18T23:28:16.904" v="150"/>
              <pc2:cmMkLst xmlns:pc2="http://schemas.microsoft.com/office/powerpoint/2019/9/main/command">
                <pc:docMk/>
                <pc:sldMk cId="2836642148" sldId="277"/>
                <pc2:cmMk id="{432B2E12-B169-4F03-96DE-19B6A11A83A1}"/>
              </pc2:cmMkLst>
            </pc226:cmChg>
            <pc226:cmChg xmlns:pc226="http://schemas.microsoft.com/office/powerpoint/2022/06/main/command" chg="add mod">
              <pc226:chgData name="Cleachdaiche aoigh" userId="" providerId="Windows Live" clId="Web-{F2A9F769-592D-4C94-BF50-BCD6B6982662}" dt="2023-11-18T23:27:13.293" v="149" actId="20577"/>
              <pc2:cmMkLst xmlns:pc2="http://schemas.microsoft.com/office/powerpoint/2019/9/main/command">
                <pc:docMk/>
                <pc:sldMk cId="2836642148" sldId="277"/>
                <pc2:cmMk id="{4CED4134-8557-4FC4-A2D2-B81846FDB1BC}"/>
              </pc2:cmMkLst>
            </pc226:cmChg>
          </p:ext>
        </pc:extLst>
      </pc:sldChg>
      <pc:sldChg chg="modSp">
        <pc:chgData name="Cleachdaiche aoigh" userId="" providerId="Windows Live" clId="Web-{F2A9F769-592D-4C94-BF50-BCD6B6982662}" dt="2023-11-18T23:29:16.171" v="160" actId="20577"/>
        <pc:sldMkLst>
          <pc:docMk/>
          <pc:sldMk cId="597033617" sldId="278"/>
        </pc:sldMkLst>
        <pc:spChg chg="mod">
          <ac:chgData name="Cleachdaiche aoigh" userId="" providerId="Windows Live" clId="Web-{F2A9F769-592D-4C94-BF50-BCD6B6982662}" dt="2023-11-18T23:29:16.171" v="160" actId="20577"/>
          <ac:spMkLst>
            <pc:docMk/>
            <pc:sldMk cId="597033617" sldId="278"/>
            <ac:spMk id="3" creationId="{1A398E84-BA7F-BF86-BF0A-96BC96252CCD}"/>
          </ac:spMkLst>
        </pc:spChg>
      </pc:sldChg>
      <pc:sldChg chg="modSp addCm modCm">
        <pc:chgData name="Cleachdaiche aoigh" userId="" providerId="Windows Live" clId="Web-{F2A9F769-592D-4C94-BF50-BCD6B6982662}" dt="2023-11-18T23:30:48.064" v="167" actId="20577"/>
        <pc:sldMkLst>
          <pc:docMk/>
          <pc:sldMk cId="3721750965" sldId="279"/>
        </pc:sldMkLst>
        <pc:spChg chg="mod">
          <ac:chgData name="Cleachdaiche aoigh" userId="" providerId="Windows Live" clId="Web-{F2A9F769-592D-4C94-BF50-BCD6B6982662}" dt="2023-11-18T23:30:48.064" v="167" actId="20577"/>
          <ac:spMkLst>
            <pc:docMk/>
            <pc:sldMk cId="3721750965" sldId="279"/>
            <ac:spMk id="3" creationId="{666F7B53-B4FB-9775-EC60-16540130428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eachdaiche aoigh" userId="" providerId="Windows Live" clId="Web-{F2A9F769-592D-4C94-BF50-BCD6B6982662}" dt="2023-11-18T23:30:45.845" v="166" actId="20577"/>
              <pc2:cmMkLst xmlns:pc2="http://schemas.microsoft.com/office/powerpoint/2019/9/main/command">
                <pc:docMk/>
                <pc:sldMk cId="3721750965" sldId="279"/>
                <pc2:cmMk id="{C11BA229-4D94-451F-995F-48343C0B593F}"/>
              </pc2:cmMkLst>
            </pc226:cmChg>
          </p:ext>
        </pc:extLst>
      </pc:sldChg>
      <pc:sldChg chg="modSp addCm">
        <pc:chgData name="Cleachdaiche aoigh" userId="" providerId="Windows Live" clId="Web-{F2A9F769-592D-4C94-BF50-BCD6B6982662}" dt="2023-11-18T23:31:53.987" v="170" actId="20577"/>
        <pc:sldMkLst>
          <pc:docMk/>
          <pc:sldMk cId="741781840" sldId="280"/>
        </pc:sldMkLst>
        <pc:spChg chg="mod">
          <ac:chgData name="Cleachdaiche aoigh" userId="" providerId="Windows Live" clId="Web-{F2A9F769-592D-4C94-BF50-BCD6B6982662}" dt="2023-11-18T23:31:53.987" v="170" actId="20577"/>
          <ac:spMkLst>
            <pc:docMk/>
            <pc:sldMk cId="741781840" sldId="280"/>
            <ac:spMk id="3" creationId="{F1C3B4A4-78DB-3A31-BA46-E97BC55AF6B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eachdaiche aoigh" userId="" providerId="Windows Live" clId="Web-{F2A9F769-592D-4C94-BF50-BCD6B6982662}" dt="2023-11-18T23:31:51.519" v="169"/>
              <pc2:cmMkLst xmlns:pc2="http://schemas.microsoft.com/office/powerpoint/2019/9/main/command">
                <pc:docMk/>
                <pc:sldMk cId="741781840" sldId="280"/>
                <pc2:cmMk id="{A30D8624-4399-4FBE-B45C-A11EE5F03D18}"/>
              </pc2:cmMkLst>
            </pc226:cmChg>
          </p:ext>
        </pc:extLst>
      </pc:sldChg>
      <pc:sldChg chg="modSp addCm">
        <pc:chgData name="Cleachdaiche aoigh" userId="" providerId="Windows Live" clId="Web-{F2A9F769-592D-4C94-BF50-BCD6B6982662}" dt="2023-11-18T23:34:25.366" v="192"/>
        <pc:sldMkLst>
          <pc:docMk/>
          <pc:sldMk cId="3460238369" sldId="281"/>
        </pc:sldMkLst>
        <pc:spChg chg="mod">
          <ac:chgData name="Cleachdaiche aoigh" userId="" providerId="Windows Live" clId="Web-{F2A9F769-592D-4C94-BF50-BCD6B6982662}" dt="2023-11-18T23:32:07.097" v="172" actId="20577"/>
          <ac:spMkLst>
            <pc:docMk/>
            <pc:sldMk cId="3460238369" sldId="281"/>
            <ac:spMk id="3" creationId="{968061B5-2BD1-0A60-D55A-42B8B0851363}"/>
          </ac:spMkLst>
        </pc:spChg>
        <pc:spChg chg="mod">
          <ac:chgData name="Cleachdaiche aoigh" userId="" providerId="Windows Live" clId="Web-{F2A9F769-592D-4C94-BF50-BCD6B6982662}" dt="2023-11-18T23:32:18.332" v="174" actId="20577"/>
          <ac:spMkLst>
            <pc:docMk/>
            <pc:sldMk cId="3460238369" sldId="281"/>
            <ac:spMk id="8" creationId="{BE637AE4-CD7C-EB45-58B7-F05BE1704408}"/>
          </ac:spMkLst>
        </pc:spChg>
        <pc:spChg chg="mod">
          <ac:chgData name="Cleachdaiche aoigh" userId="" providerId="Windows Live" clId="Web-{F2A9F769-592D-4C94-BF50-BCD6B6982662}" dt="2023-11-18T23:33:29.052" v="191" actId="20577"/>
          <ac:spMkLst>
            <pc:docMk/>
            <pc:sldMk cId="3460238369" sldId="281"/>
            <ac:spMk id="10" creationId="{C2670935-DCB4-B084-A484-4A97B8E43163}"/>
          </ac:spMkLst>
        </pc:spChg>
        <pc:spChg chg="mod">
          <ac:chgData name="Cleachdaiche aoigh" userId="" providerId="Windows Live" clId="Web-{F2A9F769-592D-4C94-BF50-BCD6B6982662}" dt="2023-11-18T23:32:28.848" v="175" actId="20577"/>
          <ac:spMkLst>
            <pc:docMk/>
            <pc:sldMk cId="3460238369" sldId="281"/>
            <ac:spMk id="14" creationId="{CB9AC7BF-A94F-C615-2D84-41A42C2DD0E4}"/>
          </ac:spMkLst>
        </pc:spChg>
        <pc:spChg chg="mod">
          <ac:chgData name="Cleachdaiche aoigh" userId="" providerId="Windows Live" clId="Web-{F2A9F769-592D-4C94-BF50-BCD6B6982662}" dt="2023-11-18T23:33:14.349" v="184" actId="20577"/>
          <ac:spMkLst>
            <pc:docMk/>
            <pc:sldMk cId="3460238369" sldId="281"/>
            <ac:spMk id="16" creationId="{9A8E9D8D-F691-4AA5-CCFD-A997DF714B8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eachdaiche aoigh" userId="" providerId="Windows Live" clId="Web-{F2A9F769-592D-4C94-BF50-BCD6B6982662}" dt="2023-11-18T23:34:25.366" v="192"/>
              <pc2:cmMkLst xmlns:pc2="http://schemas.microsoft.com/office/powerpoint/2019/9/main/command">
                <pc:docMk/>
                <pc:sldMk cId="3460238369" sldId="281"/>
                <pc2:cmMk id="{F8726E0A-2F19-41DD-931E-5B876FF5ED8A}"/>
              </pc2:cmMkLst>
            </pc226:cmChg>
          </p:ext>
        </pc:extLst>
      </pc:sldChg>
      <pc:sldChg chg="modSp">
        <pc:chgData name="Cleachdaiche aoigh" userId="" providerId="Windows Live" clId="Web-{F2A9F769-592D-4C94-BF50-BCD6B6982662}" dt="2023-11-18T23:35:40.137" v="209" actId="20577"/>
        <pc:sldMkLst>
          <pc:docMk/>
          <pc:sldMk cId="2185342277" sldId="282"/>
        </pc:sldMkLst>
        <pc:spChg chg="mod">
          <ac:chgData name="Cleachdaiche aoigh" userId="" providerId="Windows Live" clId="Web-{F2A9F769-592D-4C94-BF50-BCD6B6982662}" dt="2023-11-18T23:35:40.137" v="209" actId="20577"/>
          <ac:spMkLst>
            <pc:docMk/>
            <pc:sldMk cId="2185342277" sldId="282"/>
            <ac:spMk id="3" creationId="{B5FD6342-EADC-6A0F-2DBE-EE8998D208D7}"/>
          </ac:spMkLst>
        </pc:spChg>
      </pc:sldChg>
      <pc:sldChg chg="modSp">
        <pc:chgData name="Cleachdaiche aoigh" userId="" providerId="Windows Live" clId="Web-{F2A9F769-592D-4C94-BF50-BCD6B6982662}" dt="2023-11-18T23:34:37.054" v="195" actId="20577"/>
        <pc:sldMkLst>
          <pc:docMk/>
          <pc:sldMk cId="2558969043" sldId="283"/>
        </pc:sldMkLst>
        <pc:spChg chg="mod">
          <ac:chgData name="Cleachdaiche aoigh" userId="" providerId="Windows Live" clId="Web-{F2A9F769-592D-4C94-BF50-BCD6B6982662}" dt="2023-11-18T23:34:37.054" v="195" actId="20577"/>
          <ac:spMkLst>
            <pc:docMk/>
            <pc:sldMk cId="2558969043" sldId="283"/>
            <ac:spMk id="3" creationId="{4492A270-F9AE-7E67-0EEA-F35763B507DC}"/>
          </ac:spMkLst>
        </pc:spChg>
      </pc:sldChg>
      <pc:sldChg chg="modSp">
        <pc:chgData name="Cleachdaiche aoigh" userId="" providerId="Windows Live" clId="Web-{F2A9F769-592D-4C94-BF50-BCD6B6982662}" dt="2023-11-18T23:34:45.195" v="196" actId="20577"/>
        <pc:sldMkLst>
          <pc:docMk/>
          <pc:sldMk cId="375936709" sldId="284"/>
        </pc:sldMkLst>
        <pc:spChg chg="mod">
          <ac:chgData name="Cleachdaiche aoigh" userId="" providerId="Windows Live" clId="Web-{F2A9F769-592D-4C94-BF50-BCD6B6982662}" dt="2023-11-18T23:34:45.195" v="196" actId="20577"/>
          <ac:spMkLst>
            <pc:docMk/>
            <pc:sldMk cId="375936709" sldId="284"/>
            <ac:spMk id="3" creationId="{4492A270-F9AE-7E67-0EEA-F35763B507DC}"/>
          </ac:spMkLst>
        </pc:spChg>
      </pc:sldChg>
      <pc:sldChg chg="modSp">
        <pc:chgData name="Cleachdaiche aoigh" userId="" providerId="Windows Live" clId="Web-{F2A9F769-592D-4C94-BF50-BCD6B6982662}" dt="2023-11-18T23:35:21.449" v="205" actId="20577"/>
        <pc:sldMkLst>
          <pc:docMk/>
          <pc:sldMk cId="885389543" sldId="286"/>
        </pc:sldMkLst>
        <pc:spChg chg="mod">
          <ac:chgData name="Cleachdaiche aoigh" userId="" providerId="Windows Live" clId="Web-{F2A9F769-592D-4C94-BF50-BCD6B6982662}" dt="2023-11-18T23:35:21.449" v="205" actId="20577"/>
          <ac:spMkLst>
            <pc:docMk/>
            <pc:sldMk cId="885389543" sldId="286"/>
            <ac:spMk id="3" creationId="{E93F5D35-3F04-EF61-D952-3957B037BF85}"/>
          </ac:spMkLst>
        </pc:spChg>
      </pc:sldChg>
      <pc:sldChg chg="modSp addCm modCm">
        <pc:chgData name="Cleachdaiche aoigh" userId="" providerId="Windows Live" clId="Web-{F2A9F769-592D-4C94-BF50-BCD6B6982662}" dt="2023-11-18T23:37:55.984" v="218" actId="20577"/>
        <pc:sldMkLst>
          <pc:docMk/>
          <pc:sldMk cId="2262210820" sldId="287"/>
        </pc:sldMkLst>
        <pc:spChg chg="mod">
          <ac:chgData name="Cleachdaiche aoigh" userId="" providerId="Windows Live" clId="Web-{F2A9F769-592D-4C94-BF50-BCD6B6982662}" dt="2023-11-18T23:37:55.984" v="218" actId="20577"/>
          <ac:spMkLst>
            <pc:docMk/>
            <pc:sldMk cId="2262210820" sldId="287"/>
            <ac:spMk id="3" creationId="{A53FF5BC-48F2-0D75-3089-AAE185AEBC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eachdaiche aoigh" userId="" providerId="Windows Live" clId="Web-{F2A9F769-592D-4C94-BF50-BCD6B6982662}" dt="2023-11-18T23:37:54.687" v="217"/>
              <pc2:cmMkLst xmlns:pc2="http://schemas.microsoft.com/office/powerpoint/2019/9/main/command">
                <pc:docMk/>
                <pc:sldMk cId="2262210820" sldId="287"/>
                <pc2:cmMk id="{771818A5-16B6-4258-8989-316BA1710103}"/>
              </pc2:cmMkLst>
              <pc226:cmRplyChg chg="add">
                <pc226:chgData name="Cleachdaiche aoigh" userId="" providerId="Windows Live" clId="Web-{F2A9F769-592D-4C94-BF50-BCD6B6982662}" dt="2023-11-18T23:37:54.687" v="217"/>
                <pc2:cmRplyMkLst xmlns:pc2="http://schemas.microsoft.com/office/powerpoint/2019/9/main/command">
                  <pc:docMk/>
                  <pc:sldMk cId="2262210820" sldId="287"/>
                  <pc2:cmMk id="{771818A5-16B6-4258-8989-316BA1710103}"/>
                  <pc2:cmRplyMk id="{0C2BC38A-5F70-4D66-924A-06AD59A9DBCB}"/>
                </pc2:cmRplyMkLst>
              </pc226:cmRplyChg>
            </pc226:cmChg>
          </p:ext>
        </pc:extLst>
      </pc:sldChg>
      <pc:sldChg chg="modSp addCm modCm">
        <pc:chgData name="Cleachdaiche aoigh" userId="" providerId="Windows Live" clId="Web-{F2A9F769-592D-4C94-BF50-BCD6B6982662}" dt="2023-11-18T23:42:56.680" v="232" actId="20577"/>
        <pc:sldMkLst>
          <pc:docMk/>
          <pc:sldMk cId="1403594817" sldId="292"/>
        </pc:sldMkLst>
        <pc:spChg chg="mod">
          <ac:chgData name="Cleachdaiche aoigh" userId="" providerId="Windows Live" clId="Web-{F2A9F769-592D-4C94-BF50-BCD6B6982662}" dt="2023-11-18T23:42:56.680" v="232" actId="20577"/>
          <ac:spMkLst>
            <pc:docMk/>
            <pc:sldMk cId="1403594817" sldId="292"/>
            <ac:spMk id="3" creationId="{BA2D87F7-4CA8-DF4C-CCFA-27F85AEA4854}"/>
          </ac:spMkLst>
        </pc:spChg>
        <pc:spChg chg="mod">
          <ac:chgData name="Cleachdaiche aoigh" userId="" providerId="Windows Live" clId="Web-{F2A9F769-592D-4C94-BF50-BCD6B6982662}" dt="2023-11-18T23:40:06.066" v="226" actId="20577"/>
          <ac:spMkLst>
            <pc:docMk/>
            <pc:sldMk cId="1403594817" sldId="292"/>
            <ac:spMk id="8" creationId="{606D1328-F5CB-391F-28EA-DEF7C97C3C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leachdaiche aoigh" userId="" providerId="Windows Live" clId="Web-{F2A9F769-592D-4C94-BF50-BCD6B6982662}" dt="2023-11-18T23:42:48.071" v="231" actId="20577"/>
              <pc2:cmMkLst xmlns:pc2="http://schemas.microsoft.com/office/powerpoint/2019/9/main/command">
                <pc:docMk/>
                <pc:sldMk cId="1403594817" sldId="292"/>
                <pc2:cmMk id="{1F976608-B834-441C-A09E-384E64EF145B}"/>
              </pc2:cmMkLst>
            </pc226:cmChg>
          </p:ext>
        </pc:extLst>
      </pc:sldChg>
      <pc:sldChg chg="modSp">
        <pc:chgData name="Cleachdaiche aoigh" userId="" providerId="Windows Live" clId="Web-{F2A9F769-592D-4C94-BF50-BCD6B6982662}" dt="2023-11-18T23:43:03.602" v="234" actId="20577"/>
        <pc:sldMkLst>
          <pc:docMk/>
          <pc:sldMk cId="3815115427" sldId="293"/>
        </pc:sldMkLst>
        <pc:spChg chg="mod">
          <ac:chgData name="Cleachdaiche aoigh" userId="" providerId="Windows Live" clId="Web-{F2A9F769-592D-4C94-BF50-BCD6B6982662}" dt="2023-11-18T23:43:03.602" v="234" actId="20577"/>
          <ac:spMkLst>
            <pc:docMk/>
            <pc:sldMk cId="3815115427" sldId="293"/>
            <ac:spMk id="3" creationId="{4492A270-F9AE-7E67-0EEA-F35763B507DC}"/>
          </ac:spMkLst>
        </pc:spChg>
      </pc:sldChg>
      <pc:sldChg chg="modSp">
        <pc:chgData name="Cleachdaiche aoigh" userId="" providerId="Windows Live" clId="Web-{F2A9F769-592D-4C94-BF50-BCD6B6982662}" dt="2023-11-18T23:43:14.165" v="236" actId="20577"/>
        <pc:sldMkLst>
          <pc:docMk/>
          <pc:sldMk cId="1467571850" sldId="294"/>
        </pc:sldMkLst>
        <pc:spChg chg="mod">
          <ac:chgData name="Cleachdaiche aoigh" userId="" providerId="Windows Live" clId="Web-{F2A9F769-592D-4C94-BF50-BCD6B6982662}" dt="2023-11-18T23:43:14.165" v="236" actId="20577"/>
          <ac:spMkLst>
            <pc:docMk/>
            <pc:sldMk cId="1467571850" sldId="294"/>
            <ac:spMk id="3" creationId="{4492A270-F9AE-7E67-0EEA-F35763B507DC}"/>
          </ac:spMkLst>
        </pc:spChg>
      </pc:sldChg>
      <pc:sldChg chg="modSp">
        <pc:chgData name="Cleachdaiche aoigh" userId="" providerId="Windows Live" clId="Web-{F2A9F769-592D-4C94-BF50-BCD6B6982662}" dt="2023-11-18T23:49:02.529" v="319" actId="20577"/>
        <pc:sldMkLst>
          <pc:docMk/>
          <pc:sldMk cId="1510596431" sldId="295"/>
        </pc:sldMkLst>
        <pc:spChg chg="mod">
          <ac:chgData name="Cleachdaiche aoigh" userId="" providerId="Windows Live" clId="Web-{F2A9F769-592D-4C94-BF50-BCD6B6982662}" dt="2023-11-18T23:49:02.529" v="319" actId="20577"/>
          <ac:spMkLst>
            <pc:docMk/>
            <pc:sldMk cId="1510596431" sldId="295"/>
            <ac:spMk id="3" creationId="{4C0EE4D3-E050-1221-836B-D598272C6C54}"/>
          </ac:spMkLst>
        </pc:spChg>
      </pc:sldChg>
      <pc:sldChg chg="modSp">
        <pc:chgData name="Cleachdaiche aoigh" userId="" providerId="Windows Live" clId="Web-{F2A9F769-592D-4C94-BF50-BCD6B6982662}" dt="2023-11-18T23:46:25.462" v="279" actId="20577"/>
        <pc:sldMkLst>
          <pc:docMk/>
          <pc:sldMk cId="1275104602" sldId="296"/>
        </pc:sldMkLst>
        <pc:spChg chg="mod">
          <ac:chgData name="Cleachdaiche aoigh" userId="" providerId="Windows Live" clId="Web-{F2A9F769-592D-4C94-BF50-BCD6B6982662}" dt="2023-11-18T23:46:25.462" v="279" actId="20577"/>
          <ac:spMkLst>
            <pc:docMk/>
            <pc:sldMk cId="1275104602" sldId="296"/>
            <ac:spMk id="3" creationId="{4C0EE4D3-E050-1221-836B-D598272C6C54}"/>
          </ac:spMkLst>
        </pc:spChg>
      </pc:sldChg>
      <pc:sldChg chg="modSp">
        <pc:chgData name="Cleachdaiche aoigh" userId="" providerId="Windows Live" clId="Web-{F2A9F769-592D-4C94-BF50-BCD6B6982662}" dt="2023-11-18T23:46:42.728" v="281" actId="20577"/>
        <pc:sldMkLst>
          <pc:docMk/>
          <pc:sldMk cId="1895953980" sldId="297"/>
        </pc:sldMkLst>
        <pc:spChg chg="mod">
          <ac:chgData name="Cleachdaiche aoigh" userId="" providerId="Windows Live" clId="Web-{F2A9F769-592D-4C94-BF50-BCD6B6982662}" dt="2023-11-18T23:46:42.728" v="281" actId="20577"/>
          <ac:spMkLst>
            <pc:docMk/>
            <pc:sldMk cId="1895953980" sldId="297"/>
            <ac:spMk id="3" creationId="{064D5C7A-10DC-593E-37C2-63CED6491992}"/>
          </ac:spMkLst>
        </pc:spChg>
      </pc:sldChg>
      <pc:sldChg chg="modSp">
        <pc:chgData name="Cleachdaiche aoigh" userId="" providerId="Windows Live" clId="Web-{F2A9F769-592D-4C94-BF50-BCD6B6982662}" dt="2023-11-18T23:47:21.229" v="288" actId="20577"/>
        <pc:sldMkLst>
          <pc:docMk/>
          <pc:sldMk cId="1947346964" sldId="298"/>
        </pc:sldMkLst>
        <pc:spChg chg="mod">
          <ac:chgData name="Cleachdaiche aoigh" userId="" providerId="Windows Live" clId="Web-{F2A9F769-592D-4C94-BF50-BCD6B6982662}" dt="2023-11-18T23:47:21.229" v="288" actId="20577"/>
          <ac:spMkLst>
            <pc:docMk/>
            <pc:sldMk cId="1947346964" sldId="298"/>
            <ac:spMk id="3" creationId="{6CC15EAA-FBFC-E975-0B2A-32E9151AB42D}"/>
          </ac:spMkLst>
        </pc:spChg>
      </pc:sldChg>
      <pc:sldChg chg="modSp">
        <pc:chgData name="Cleachdaiche aoigh" userId="" providerId="Windows Live" clId="Web-{F2A9F769-592D-4C94-BF50-BCD6B6982662}" dt="2023-11-18T23:52:04.392" v="356" actId="20577"/>
        <pc:sldMkLst>
          <pc:docMk/>
          <pc:sldMk cId="1033295627" sldId="299"/>
        </pc:sldMkLst>
        <pc:spChg chg="mod">
          <ac:chgData name="Cleachdaiche aoigh" userId="" providerId="Windows Live" clId="Web-{F2A9F769-592D-4C94-BF50-BCD6B6982662}" dt="2023-11-18T23:52:04.392" v="356" actId="20577"/>
          <ac:spMkLst>
            <pc:docMk/>
            <pc:sldMk cId="1033295627" sldId="299"/>
            <ac:spMk id="5" creationId="{3C1F32AC-ADB5-3027-67D1-5F29441C5F7C}"/>
          </ac:spMkLst>
        </pc:spChg>
      </pc:sldChg>
      <pc:sldChg chg="modSp">
        <pc:chgData name="Cleachdaiche aoigh" userId="" providerId="Windows Live" clId="Web-{F2A9F769-592D-4C94-BF50-BCD6B6982662}" dt="2023-11-18T23:48:45.935" v="314" actId="20577"/>
        <pc:sldMkLst>
          <pc:docMk/>
          <pc:sldMk cId="1817550278" sldId="300"/>
        </pc:sldMkLst>
        <pc:spChg chg="mod">
          <ac:chgData name="Cleachdaiche aoigh" userId="" providerId="Windows Live" clId="Web-{F2A9F769-592D-4C94-BF50-BCD6B6982662}" dt="2023-11-18T23:48:45.935" v="314" actId="20577"/>
          <ac:spMkLst>
            <pc:docMk/>
            <pc:sldMk cId="1817550278" sldId="300"/>
            <ac:spMk id="3" creationId="{4C0EE4D3-E050-1221-836B-D598272C6C54}"/>
          </ac:spMkLst>
        </pc:spChg>
      </pc:sldChg>
      <pc:sldChg chg="modSp">
        <pc:chgData name="Cleachdaiche aoigh" userId="" providerId="Windows Live" clId="Web-{F2A9F769-592D-4C94-BF50-BCD6B6982662}" dt="2023-11-18T23:50:17.999" v="333" actId="20577"/>
        <pc:sldMkLst>
          <pc:docMk/>
          <pc:sldMk cId="1509556411" sldId="301"/>
        </pc:sldMkLst>
        <pc:spChg chg="mod">
          <ac:chgData name="Cleachdaiche aoigh" userId="" providerId="Windows Live" clId="Web-{F2A9F769-592D-4C94-BF50-BCD6B6982662}" dt="2023-11-18T23:50:17.999" v="333" actId="20577"/>
          <ac:spMkLst>
            <pc:docMk/>
            <pc:sldMk cId="1509556411" sldId="301"/>
            <ac:spMk id="3" creationId="{4C0EE4D3-E050-1221-836B-D598272C6C54}"/>
          </ac:spMkLst>
        </pc:spChg>
      </pc:sldChg>
      <pc:sldChg chg="modSp modCm">
        <pc:chgData name="Cleachdaiche aoigh" userId="" providerId="Windows Live" clId="Web-{F2A9F769-592D-4C94-BF50-BCD6B6982662}" dt="2023-11-18T23:50:50.250" v="337" actId="20577"/>
        <pc:sldMkLst>
          <pc:docMk/>
          <pc:sldMk cId="2283247566" sldId="302"/>
        </pc:sldMkLst>
        <pc:spChg chg="mod">
          <ac:chgData name="Cleachdaiche aoigh" userId="" providerId="Windows Live" clId="Web-{F2A9F769-592D-4C94-BF50-BCD6B6982662}" dt="2023-11-18T23:50:50.250" v="337" actId="20577"/>
          <ac:spMkLst>
            <pc:docMk/>
            <pc:sldMk cId="2283247566" sldId="302"/>
            <ac:spMk id="3" creationId="{4C0EE4D3-E050-1221-836B-D598272C6C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leachdaiche aoigh" userId="" providerId="Windows Live" clId="Web-{F2A9F769-592D-4C94-BF50-BCD6B6982662}" dt="2023-11-18T23:50:45.922" v="336" actId="20577"/>
              <pc2:cmMkLst xmlns:pc2="http://schemas.microsoft.com/office/powerpoint/2019/9/main/command">
                <pc:docMk/>
                <pc:sldMk cId="2283247566" sldId="302"/>
                <pc2:cmMk id="{4CBE9A4E-869E-4413-8E3E-8B7AC49F0769}"/>
              </pc2:cmMkLst>
            </pc226:cmChg>
          </p:ext>
        </pc:extLst>
      </pc:sldChg>
      <pc:sldChg chg="modSp">
        <pc:chgData name="Cleachdaiche aoigh" userId="" providerId="Windows Live" clId="Web-{F2A9F769-592D-4C94-BF50-BCD6B6982662}" dt="2023-11-18T23:51:53.752" v="355" actId="20577"/>
        <pc:sldMkLst>
          <pc:docMk/>
          <pc:sldMk cId="3799626709" sldId="303"/>
        </pc:sldMkLst>
        <pc:spChg chg="mod">
          <ac:chgData name="Cleachdaiche aoigh" userId="" providerId="Windows Live" clId="Web-{F2A9F769-592D-4C94-BF50-BCD6B6982662}" dt="2023-11-18T23:51:53.752" v="355" actId="20577"/>
          <ac:spMkLst>
            <pc:docMk/>
            <pc:sldMk cId="3799626709" sldId="303"/>
            <ac:spMk id="3" creationId="{4C0EE4D3-E050-1221-836B-D598272C6C54}"/>
          </ac:spMkLst>
        </pc:spChg>
      </pc:sldChg>
      <pc:sldChg chg="modSp">
        <pc:chgData name="Cleachdaiche aoigh" userId="" providerId="Windows Live" clId="Web-{F2A9F769-592D-4C94-BF50-BCD6B6982662}" dt="2023-11-18T23:52:16.299" v="359" actId="20577"/>
        <pc:sldMkLst>
          <pc:docMk/>
          <pc:sldMk cId="1817299677" sldId="304"/>
        </pc:sldMkLst>
        <pc:spChg chg="mod">
          <ac:chgData name="Cleachdaiche aoigh" userId="" providerId="Windows Live" clId="Web-{F2A9F769-592D-4C94-BF50-BCD6B6982662}" dt="2023-11-18T23:52:16.299" v="359" actId="20577"/>
          <ac:spMkLst>
            <pc:docMk/>
            <pc:sldMk cId="1817299677" sldId="304"/>
            <ac:spMk id="3" creationId="{4492A270-F9AE-7E67-0EEA-F35763B507DC}"/>
          </ac:spMkLst>
        </pc:spChg>
      </pc:sldChg>
      <pc:sldChg chg="modSp">
        <pc:chgData name="Cleachdaiche aoigh" userId="" providerId="Windows Live" clId="Web-{F2A9F769-592D-4C94-BF50-BCD6B6982662}" dt="2023-11-18T23:53:27.129" v="379" actId="20577"/>
        <pc:sldMkLst>
          <pc:docMk/>
          <pc:sldMk cId="3969264808" sldId="305"/>
        </pc:sldMkLst>
        <pc:spChg chg="mod">
          <ac:chgData name="Cleachdaiche aoigh" userId="" providerId="Windows Live" clId="Web-{F2A9F769-592D-4C94-BF50-BCD6B6982662}" dt="2023-11-18T23:53:27.129" v="379" actId="20577"/>
          <ac:spMkLst>
            <pc:docMk/>
            <pc:sldMk cId="3969264808" sldId="305"/>
            <ac:spMk id="3" creationId="{34F3A1D8-D5EA-5F4E-EB51-3634DCDFE504}"/>
          </ac:spMkLst>
        </pc:spChg>
      </pc:sldChg>
      <pc:sldChg chg="modSp">
        <pc:chgData name="Cleachdaiche aoigh" userId="" providerId="Windows Live" clId="Web-{F2A9F769-592D-4C94-BF50-BCD6B6982662}" dt="2023-11-18T23:54:01.833" v="390" actId="20577"/>
        <pc:sldMkLst>
          <pc:docMk/>
          <pc:sldMk cId="1985755310" sldId="306"/>
        </pc:sldMkLst>
        <pc:spChg chg="mod">
          <ac:chgData name="Cleachdaiche aoigh" userId="" providerId="Windows Live" clId="Web-{F2A9F769-592D-4C94-BF50-BCD6B6982662}" dt="2023-11-18T23:54:01.833" v="390" actId="20577"/>
          <ac:spMkLst>
            <pc:docMk/>
            <pc:sldMk cId="1985755310" sldId="306"/>
            <ac:spMk id="3" creationId="{34F3A1D8-D5EA-5F4E-EB51-3634DCDFE504}"/>
          </ac:spMkLst>
        </pc:spChg>
        <pc:graphicFrameChg chg="mod modGraphic">
          <ac:chgData name="Cleachdaiche aoigh" userId="" providerId="Windows Live" clId="Web-{F2A9F769-592D-4C94-BF50-BCD6B6982662}" dt="2023-11-18T23:53:42.817" v="383"/>
          <ac:graphicFrameMkLst>
            <pc:docMk/>
            <pc:sldMk cId="1985755310" sldId="306"/>
            <ac:graphicFrameMk id="5" creationId="{E6AE8840-57BF-C83E-67DE-E8CA664FA072}"/>
          </ac:graphicFrameMkLst>
        </pc:graphicFrameChg>
      </pc:sldChg>
      <pc:sldChg chg="modSp">
        <pc:chgData name="Cleachdaiche aoigh" userId="" providerId="Windows Live" clId="Web-{F2A9F769-592D-4C94-BF50-BCD6B6982662}" dt="2023-11-18T23:54:41.037" v="406" actId="20577"/>
        <pc:sldMkLst>
          <pc:docMk/>
          <pc:sldMk cId="2200759910" sldId="307"/>
        </pc:sldMkLst>
        <pc:spChg chg="mod">
          <ac:chgData name="Cleachdaiche aoigh" userId="" providerId="Windows Live" clId="Web-{F2A9F769-592D-4C94-BF50-BCD6B6982662}" dt="2023-11-18T23:54:41.037" v="406" actId="20577"/>
          <ac:spMkLst>
            <pc:docMk/>
            <pc:sldMk cId="2200759910" sldId="307"/>
            <ac:spMk id="5" creationId="{CE781D49-85A5-7D30-F552-724F9BB74745}"/>
          </ac:spMkLst>
        </pc:spChg>
      </pc:sldChg>
      <pc:sldChg chg="modSp">
        <pc:chgData name="Cleachdaiche aoigh" userId="" providerId="Windows Live" clId="Web-{F2A9F769-592D-4C94-BF50-BCD6B6982662}" dt="2023-11-18T23:55:38.398" v="424" actId="20577"/>
        <pc:sldMkLst>
          <pc:docMk/>
          <pc:sldMk cId="2327536939" sldId="308"/>
        </pc:sldMkLst>
        <pc:spChg chg="mod">
          <ac:chgData name="Cleachdaiche aoigh" userId="" providerId="Windows Live" clId="Web-{F2A9F769-592D-4C94-BF50-BCD6B6982662}" dt="2023-11-18T23:55:38.398" v="424" actId="20577"/>
          <ac:spMkLst>
            <pc:docMk/>
            <pc:sldMk cId="2327536939" sldId="308"/>
            <ac:spMk id="3" creationId="{4C0EE4D3-E050-1221-836B-D598272C6C54}"/>
          </ac:spMkLst>
        </pc:spChg>
      </pc:sldChg>
      <pc:sldChg chg="modSp">
        <pc:chgData name="Cleachdaiche aoigh" userId="" providerId="Windows Live" clId="Web-{F2A9F769-592D-4C94-BF50-BCD6B6982662}" dt="2023-11-18T23:56:08.023" v="431" actId="20577"/>
        <pc:sldMkLst>
          <pc:docMk/>
          <pc:sldMk cId="2702909854" sldId="309"/>
        </pc:sldMkLst>
        <pc:spChg chg="mod">
          <ac:chgData name="Cleachdaiche aoigh" userId="" providerId="Windows Live" clId="Web-{F2A9F769-592D-4C94-BF50-BCD6B6982662}" dt="2023-11-18T23:56:08.023" v="431" actId="20577"/>
          <ac:spMkLst>
            <pc:docMk/>
            <pc:sldMk cId="2702909854" sldId="309"/>
            <ac:spMk id="3" creationId="{8E3C0C5A-D082-02B5-5089-6320F1CFF157}"/>
          </ac:spMkLst>
        </pc:spChg>
      </pc:sldChg>
      <pc:sldChg chg="modSp">
        <pc:chgData name="Cleachdaiche aoigh" userId="" providerId="Windows Live" clId="Web-{F2A9F769-592D-4C94-BF50-BCD6B6982662}" dt="2023-11-18T23:57:11.197" v="444" actId="20577"/>
        <pc:sldMkLst>
          <pc:docMk/>
          <pc:sldMk cId="1306959249" sldId="311"/>
        </pc:sldMkLst>
        <pc:spChg chg="mod">
          <ac:chgData name="Cleachdaiche aoigh" userId="" providerId="Windows Live" clId="Web-{F2A9F769-592D-4C94-BF50-BCD6B6982662}" dt="2023-11-18T23:57:11.197" v="444" actId="20577"/>
          <ac:spMkLst>
            <pc:docMk/>
            <pc:sldMk cId="1306959249" sldId="311"/>
            <ac:spMk id="5" creationId="{DD9FCDE2-91BE-00BF-1411-466FD6A90C5B}"/>
          </ac:spMkLst>
        </pc:spChg>
      </pc:sldChg>
    </pc:docChg>
  </pc:docChgLst>
  <pc:docChgLst>
    <pc:chgData name="Claire Frances MacNeil" userId="153cd1bd1edbee68" providerId="Windows Live" clId="Web-{555E652A-3BB8-473B-863A-A69A2331836F}"/>
    <pc:docChg chg="modSld">
      <pc:chgData name="Claire Frances MacNeil" userId="153cd1bd1edbee68" providerId="Windows Live" clId="Web-{555E652A-3BB8-473B-863A-A69A2331836F}" dt="2023-11-27T17:01:42.785" v="186" actId="20577"/>
      <pc:docMkLst>
        <pc:docMk/>
      </pc:docMkLst>
      <pc:sldChg chg="delCm">
        <pc:chgData name="Claire Frances MacNeil" userId="153cd1bd1edbee68" providerId="Windows Live" clId="Web-{555E652A-3BB8-473B-863A-A69A2331836F}" dt="2023-11-21T15:21:45.933" v="2"/>
        <pc:sldMkLst>
          <pc:docMk/>
          <pc:sldMk cId="4171734703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laire Frances MacNeil" userId="153cd1bd1edbee68" providerId="Windows Live" clId="Web-{555E652A-3BB8-473B-863A-A69A2331836F}" dt="2023-11-21T15:21:45.933" v="2"/>
              <pc2:cmMkLst xmlns:pc2="http://schemas.microsoft.com/office/powerpoint/2019/9/main/command">
                <pc:docMk/>
                <pc:sldMk cId="4171734703" sldId="256"/>
                <pc2:cmMk id="{2E7B7CA9-E28D-45D4-8C6A-7419D35AFD26}"/>
              </pc2:cmMkLst>
            </pc226:cmChg>
          </p:ext>
        </pc:extLst>
      </pc:sldChg>
      <pc:sldChg chg="modSp delCm">
        <pc:chgData name="Claire Frances MacNeil" userId="153cd1bd1edbee68" providerId="Windows Live" clId="Web-{555E652A-3BB8-473B-863A-A69A2331836F}" dt="2023-11-21T15:22:01.372" v="15"/>
        <pc:sldMkLst>
          <pc:docMk/>
          <pc:sldMk cId="3483999700" sldId="258"/>
        </pc:sldMkLst>
        <pc:spChg chg="mod">
          <ac:chgData name="Claire Frances MacNeil" userId="153cd1bd1edbee68" providerId="Windows Live" clId="Web-{555E652A-3BB8-473B-863A-A69A2331836F}" dt="2023-11-21T15:22:01.215" v="14" actId="20577"/>
          <ac:spMkLst>
            <pc:docMk/>
            <pc:sldMk cId="3483999700" sldId="258"/>
            <ac:spMk id="3" creationId="{180BE8D2-15FB-F704-B63B-F9CFE2CCF7A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laire Frances MacNeil" userId="153cd1bd1edbee68" providerId="Windows Live" clId="Web-{555E652A-3BB8-473B-863A-A69A2331836F}" dt="2023-11-21T15:22:01.372" v="15"/>
              <pc2:cmMkLst xmlns:pc2="http://schemas.microsoft.com/office/powerpoint/2019/9/main/command">
                <pc:docMk/>
                <pc:sldMk cId="3483999700" sldId="258"/>
                <pc2:cmMk id="{AFAE9698-2396-4D8D-958C-DC38A626AB45}"/>
              </pc2:cmMkLst>
            </pc226:cmChg>
          </p:ext>
        </pc:extLst>
      </pc:sldChg>
      <pc:sldChg chg="modSp delCm modCm">
        <pc:chgData name="Claire Frances MacNeil" userId="153cd1bd1edbee68" providerId="Windows Live" clId="Web-{555E652A-3BB8-473B-863A-A69A2331836F}" dt="2023-11-21T15:22:28.358" v="64"/>
        <pc:sldMkLst>
          <pc:docMk/>
          <pc:sldMk cId="3518331796" sldId="263"/>
        </pc:sldMkLst>
        <pc:graphicFrameChg chg="mod modGraphic">
          <ac:chgData name="Claire Frances MacNeil" userId="153cd1bd1edbee68" providerId="Windows Live" clId="Web-{555E652A-3BB8-473B-863A-A69A2331836F}" dt="2023-11-21T15:22:25.373" v="63"/>
          <ac:graphicFrameMkLst>
            <pc:docMk/>
            <pc:sldMk cId="3518331796" sldId="263"/>
            <ac:graphicFrameMk id="4" creationId="{3C8C10E2-8A98-F8C9-3127-035A5915921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555E652A-3BB8-473B-863A-A69A2331836F}" dt="2023-11-21T15:22:28.358" v="64"/>
              <pc2:cmMkLst xmlns:pc2="http://schemas.microsoft.com/office/powerpoint/2019/9/main/command">
                <pc:docMk/>
                <pc:sldMk cId="3518331796" sldId="263"/>
                <pc2:cmMk id="{97D4AF76-5D48-4790-948C-0A80ABE527CD}"/>
              </pc2:cmMkLst>
            </pc226:cmChg>
          </p:ext>
        </pc:extLst>
      </pc:sldChg>
      <pc:sldChg chg="delCm modCm">
        <pc:chgData name="Claire Frances MacNeil" userId="153cd1bd1edbee68" providerId="Windows Live" clId="Web-{555E652A-3BB8-473B-863A-A69A2331836F}" dt="2023-11-21T15:21:10.571" v="1"/>
        <pc:sldMkLst>
          <pc:docMk/>
          <pc:sldMk cId="784853580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laire Frances MacNeil" userId="153cd1bd1edbee68" providerId="Windows Live" clId="Web-{555E652A-3BB8-473B-863A-A69A2331836F}" dt="2023-11-21T15:21:05.571" v="0"/>
              <pc2:cmMkLst xmlns:pc2="http://schemas.microsoft.com/office/powerpoint/2019/9/main/command">
                <pc:docMk/>
                <pc:sldMk cId="784853580" sldId="265"/>
                <pc2:cmMk id="{353536BE-83AE-4765-92B4-188287894ADD}"/>
              </pc2:cmMkLst>
              <pc226:cmRplyChg chg="add">
                <pc226:chgData name="Claire Frances MacNeil" userId="153cd1bd1edbee68" providerId="Windows Live" clId="Web-{555E652A-3BB8-473B-863A-A69A2331836F}" dt="2023-11-21T15:21:05.571" v="0"/>
                <pc2:cmRplyMkLst xmlns:pc2="http://schemas.microsoft.com/office/powerpoint/2019/9/main/command">
                  <pc:docMk/>
                  <pc:sldMk cId="784853580" sldId="265"/>
                  <pc2:cmMk id="{353536BE-83AE-4765-92B4-188287894ADD}"/>
                  <pc2:cmRplyMk id="{E5D65C39-29B6-46B1-B7A6-E18503C48614}"/>
                </pc2:cmRplyMkLst>
              </pc226:cmRplyChg>
            </pc226:cmChg>
            <pc226:cmChg xmlns:pc226="http://schemas.microsoft.com/office/powerpoint/2022/06/main/command" chg="del">
              <pc226:chgData name="Claire Frances MacNeil" userId="153cd1bd1edbee68" providerId="Windows Live" clId="Web-{555E652A-3BB8-473B-863A-A69A2331836F}" dt="2023-11-21T15:21:10.571" v="1"/>
              <pc2:cmMkLst xmlns:pc2="http://schemas.microsoft.com/office/powerpoint/2019/9/main/command">
                <pc:docMk/>
                <pc:sldMk cId="784853580" sldId="265"/>
                <pc2:cmMk id="{CC45B4F7-DC3F-4FEA-969E-E955119569A9}"/>
              </pc2:cmMkLst>
            </pc226:cmChg>
          </p:ext>
        </pc:extLst>
      </pc:sldChg>
      <pc:sldChg chg="modSp delCm modCm">
        <pc:chgData name="Claire Frances MacNeil" userId="153cd1bd1edbee68" providerId="Windows Live" clId="Web-{555E652A-3BB8-473B-863A-A69A2331836F}" dt="2023-11-21T15:23:15.221" v="68"/>
        <pc:sldMkLst>
          <pc:docMk/>
          <pc:sldMk cId="798668319" sldId="269"/>
        </pc:sldMkLst>
        <pc:spChg chg="mod">
          <ac:chgData name="Claire Frances MacNeil" userId="153cd1bd1edbee68" providerId="Windows Live" clId="Web-{555E652A-3BB8-473B-863A-A69A2331836F}" dt="2023-11-21T15:23:15.096" v="67" actId="20577"/>
          <ac:spMkLst>
            <pc:docMk/>
            <pc:sldMk cId="798668319" sldId="269"/>
            <ac:spMk id="2" creationId="{4DBB808F-1708-4DA8-D3C0-46D2F26CE43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555E652A-3BB8-473B-863A-A69A2331836F}" dt="2023-11-21T15:23:15.221" v="68"/>
              <pc2:cmMkLst xmlns:pc2="http://schemas.microsoft.com/office/powerpoint/2019/9/main/command">
                <pc:docMk/>
                <pc:sldMk cId="798668319" sldId="269"/>
                <pc2:cmMk id="{1D99E025-6E50-41BB-8778-416471A8011F}"/>
              </pc2:cmMkLst>
            </pc226:cmChg>
          </p:ext>
        </pc:extLst>
      </pc:sldChg>
      <pc:sldChg chg="modSp delCm modCm">
        <pc:chgData name="Claire Frances MacNeil" userId="153cd1bd1edbee68" providerId="Windows Live" clId="Web-{555E652A-3BB8-473B-863A-A69A2331836F}" dt="2023-11-21T15:30:08.908" v="103" actId="20577"/>
        <pc:sldMkLst>
          <pc:docMk/>
          <pc:sldMk cId="1181904238" sldId="270"/>
        </pc:sldMkLst>
        <pc:spChg chg="mod">
          <ac:chgData name="Claire Frances MacNeil" userId="153cd1bd1edbee68" providerId="Windows Live" clId="Web-{555E652A-3BB8-473B-863A-A69A2331836F}" dt="2023-11-21T15:28:13.821" v="71" actId="20577"/>
          <ac:spMkLst>
            <pc:docMk/>
            <pc:sldMk cId="1181904238" sldId="270"/>
            <ac:spMk id="2" creationId="{4DBB808F-1708-4DA8-D3C0-46D2F26CE439}"/>
          </ac:spMkLst>
        </pc:spChg>
        <pc:spChg chg="mod">
          <ac:chgData name="Claire Frances MacNeil" userId="153cd1bd1edbee68" providerId="Windows Live" clId="Web-{555E652A-3BB8-473B-863A-A69A2331836F}" dt="2023-11-21T15:30:08.908" v="103" actId="20577"/>
          <ac:spMkLst>
            <pc:docMk/>
            <pc:sldMk cId="1181904238" sldId="270"/>
            <ac:spMk id="3" creationId="{494A21AD-BC7C-16EE-FF14-EF75B55E0C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555E652A-3BB8-473B-863A-A69A2331836F}" dt="2023-11-21T15:28:29.010" v="76"/>
              <pc2:cmMkLst xmlns:pc2="http://schemas.microsoft.com/office/powerpoint/2019/9/main/command">
                <pc:docMk/>
                <pc:sldMk cId="1181904238" sldId="270"/>
                <pc2:cmMk id="{01874248-D9D9-490B-BC65-DC635203422A}"/>
              </pc2:cmMkLst>
            </pc226:cmChg>
          </p:ext>
        </pc:extLst>
      </pc:sldChg>
      <pc:sldChg chg="modSp">
        <pc:chgData name="Claire Frances MacNeil" userId="153cd1bd1edbee68" providerId="Windows Live" clId="Web-{555E652A-3BB8-473B-863A-A69A2331836F}" dt="2023-11-21T15:40:23.969" v="178" actId="20577"/>
        <pc:sldMkLst>
          <pc:docMk/>
          <pc:sldMk cId="1657122307" sldId="272"/>
        </pc:sldMkLst>
        <pc:spChg chg="mod">
          <ac:chgData name="Claire Frances MacNeil" userId="153cd1bd1edbee68" providerId="Windows Live" clId="Web-{555E652A-3BB8-473B-863A-A69A2331836F}" dt="2023-11-21T15:40:23.969" v="178" actId="20577"/>
          <ac:spMkLst>
            <pc:docMk/>
            <pc:sldMk cId="1657122307" sldId="272"/>
            <ac:spMk id="5" creationId="{DD9FCDE2-91BE-00BF-1411-466FD6A90C5B}"/>
          </ac:spMkLst>
        </pc:spChg>
      </pc:sldChg>
      <pc:sldChg chg="modSp delCm modCm">
        <pc:chgData name="Claire Frances MacNeil" userId="153cd1bd1edbee68" providerId="Windows Live" clId="Web-{555E652A-3BB8-473B-863A-A69A2331836F}" dt="2023-11-21T15:32:06.557" v="114"/>
        <pc:sldMkLst>
          <pc:docMk/>
          <pc:sldMk cId="2836642148" sldId="277"/>
        </pc:sldMkLst>
        <pc:spChg chg="mod">
          <ac:chgData name="Claire Frances MacNeil" userId="153cd1bd1edbee68" providerId="Windows Live" clId="Web-{555E652A-3BB8-473B-863A-A69A2331836F}" dt="2023-11-21T15:32:06.385" v="113" actId="20577"/>
          <ac:spMkLst>
            <pc:docMk/>
            <pc:sldMk cId="2836642148" sldId="277"/>
            <ac:spMk id="5" creationId="{CAE330BB-C178-1C76-A672-0D16A50D28F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555E652A-3BB8-473B-863A-A69A2331836F}" dt="2023-11-21T15:32:06.557" v="114"/>
              <pc2:cmMkLst xmlns:pc2="http://schemas.microsoft.com/office/powerpoint/2019/9/main/command">
                <pc:docMk/>
                <pc:sldMk cId="2836642148" sldId="277"/>
                <pc2:cmMk id="{432B2E12-B169-4F03-96DE-19B6A11A83A1}"/>
              </pc2:cmMkLst>
            </pc226:cmChg>
            <pc226:cmChg xmlns:pc226="http://schemas.microsoft.com/office/powerpoint/2022/06/main/command" chg="mod">
              <pc226:chgData name="Claire Frances MacNeil" userId="153cd1bd1edbee68" providerId="Windows Live" clId="Web-{555E652A-3BB8-473B-863A-A69A2331836F}" dt="2023-11-21T15:32:03.932" v="112" actId="20577"/>
              <pc2:cmMkLst xmlns:pc2="http://schemas.microsoft.com/office/powerpoint/2019/9/main/command">
                <pc:docMk/>
                <pc:sldMk cId="2836642148" sldId="277"/>
                <pc2:cmMk id="{4CED4134-8557-4FC4-A2D2-B81846FDB1BC}"/>
              </pc2:cmMkLst>
              <pc226:cmRplyChg chg="add">
                <pc226:chgData name="Claire Frances MacNeil" userId="153cd1bd1edbee68" providerId="Windows Live" clId="Web-{555E652A-3BB8-473B-863A-A69A2331836F}" dt="2023-11-21T15:31:24.226" v="104"/>
                <pc2:cmRplyMkLst xmlns:pc2="http://schemas.microsoft.com/office/powerpoint/2019/9/main/command">
                  <pc:docMk/>
                  <pc:sldMk cId="2836642148" sldId="277"/>
                  <pc2:cmMk id="{4CED4134-8557-4FC4-A2D2-B81846FDB1BC}"/>
                  <pc2:cmRplyMk id="{214FBABC-57ED-44CE-A5DB-A38FA9C65E74}"/>
                </pc2:cmRplyMkLst>
              </pc226:cmRplyChg>
              <pc226:cmRplyChg chg="add">
                <pc226:chgData name="Claire Frances MacNeil" userId="153cd1bd1edbee68" providerId="Windows Live" clId="Web-{555E652A-3BB8-473B-863A-A69A2331836F}" dt="2023-11-21T15:31:41.774" v="105"/>
                <pc2:cmRplyMkLst xmlns:pc2="http://schemas.microsoft.com/office/powerpoint/2019/9/main/command">
                  <pc:docMk/>
                  <pc:sldMk cId="2836642148" sldId="277"/>
                  <pc2:cmMk id="{4CED4134-8557-4FC4-A2D2-B81846FDB1BC}"/>
                  <pc2:cmRplyMk id="{416B27DE-D39E-44D8-BA29-3F381384FA6E}"/>
                </pc2:cmRplyMkLst>
              </pc226:cmRplyChg>
            </pc226:cmChg>
          </p:ext>
        </pc:extLst>
      </pc:sldChg>
      <pc:sldChg chg="modSp delCm modCm">
        <pc:chgData name="Claire Frances MacNeil" userId="153cd1bd1edbee68" providerId="Windows Live" clId="Web-{555E652A-3BB8-473B-863A-A69A2331836F}" dt="2023-11-21T15:33:08.906" v="131"/>
        <pc:sldMkLst>
          <pc:docMk/>
          <pc:sldMk cId="3721750965" sldId="279"/>
        </pc:sldMkLst>
        <pc:spChg chg="mod">
          <ac:chgData name="Claire Frances MacNeil" userId="153cd1bd1edbee68" providerId="Windows Live" clId="Web-{555E652A-3BB8-473B-863A-A69A2331836F}" dt="2023-11-21T15:33:00.046" v="130" actId="20577"/>
          <ac:spMkLst>
            <pc:docMk/>
            <pc:sldMk cId="3721750965" sldId="279"/>
            <ac:spMk id="3" creationId="{666F7B53-B4FB-9775-EC60-16540130428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555E652A-3BB8-473B-863A-A69A2331836F}" dt="2023-11-21T15:33:08.906" v="131"/>
              <pc2:cmMkLst xmlns:pc2="http://schemas.microsoft.com/office/powerpoint/2019/9/main/command">
                <pc:docMk/>
                <pc:sldMk cId="3721750965" sldId="279"/>
                <pc2:cmMk id="{C11BA229-4D94-451F-995F-48343C0B593F}"/>
              </pc2:cmMkLst>
            </pc226:cmChg>
          </p:ext>
        </pc:extLst>
      </pc:sldChg>
      <pc:sldChg chg="modSp delCm modCm">
        <pc:chgData name="Claire Frances MacNeil" userId="153cd1bd1edbee68" providerId="Windows Live" clId="Web-{555E652A-3BB8-473B-863A-A69A2331836F}" dt="2023-11-23T16:30:27.751" v="184" actId="20577"/>
        <pc:sldMkLst>
          <pc:docMk/>
          <pc:sldMk cId="741781840" sldId="280"/>
        </pc:sldMkLst>
        <pc:spChg chg="mod">
          <ac:chgData name="Claire Frances MacNeil" userId="153cd1bd1edbee68" providerId="Windows Live" clId="Web-{555E652A-3BB8-473B-863A-A69A2331836F}" dt="2023-11-21T15:33:24.829" v="138" actId="20577"/>
          <ac:spMkLst>
            <pc:docMk/>
            <pc:sldMk cId="741781840" sldId="280"/>
            <ac:spMk id="3" creationId="{F1C3B4A4-78DB-3A31-BA46-E97BC55AF6BD}"/>
          </ac:spMkLst>
        </pc:spChg>
        <pc:spChg chg="mod">
          <ac:chgData name="Claire Frances MacNeil" userId="153cd1bd1edbee68" providerId="Windows Live" clId="Web-{555E652A-3BB8-473B-863A-A69A2331836F}" dt="2023-11-23T16:30:27.751" v="184" actId="20577"/>
          <ac:spMkLst>
            <pc:docMk/>
            <pc:sldMk cId="741781840" sldId="280"/>
            <ac:spMk id="5" creationId="{0CFFC6EB-7639-1035-EA4C-4B6AD39C96C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555E652A-3BB8-473B-863A-A69A2331836F}" dt="2023-11-21T15:33:24.969" v="139"/>
              <pc2:cmMkLst xmlns:pc2="http://schemas.microsoft.com/office/powerpoint/2019/9/main/command">
                <pc:docMk/>
                <pc:sldMk cId="741781840" sldId="280"/>
                <pc2:cmMk id="{A30D8624-4399-4FBE-B45C-A11EE5F03D18}"/>
              </pc2:cmMkLst>
            </pc226:cmChg>
          </p:ext>
        </pc:extLst>
      </pc:sldChg>
      <pc:sldChg chg="modSp">
        <pc:chgData name="Claire Frances MacNeil" userId="153cd1bd1edbee68" providerId="Windows Live" clId="Web-{555E652A-3BB8-473B-863A-A69A2331836F}" dt="2023-11-23T16:30:18.532" v="180" actId="20577"/>
        <pc:sldMkLst>
          <pc:docMk/>
          <pc:sldMk cId="3460238369" sldId="281"/>
        </pc:sldMkLst>
        <pc:spChg chg="mod">
          <ac:chgData name="Claire Frances MacNeil" userId="153cd1bd1edbee68" providerId="Windows Live" clId="Web-{555E652A-3BB8-473B-863A-A69A2331836F}" dt="2023-11-23T16:30:18.532" v="180" actId="20577"/>
          <ac:spMkLst>
            <pc:docMk/>
            <pc:sldMk cId="3460238369" sldId="281"/>
            <ac:spMk id="5" creationId="{F72FF6CE-5D20-DABE-071A-8106891AD4B9}"/>
          </ac:spMkLst>
        </pc:spChg>
        <pc:spChg chg="mod">
          <ac:chgData name="Claire Frances MacNeil" userId="153cd1bd1edbee68" providerId="Windows Live" clId="Web-{555E652A-3BB8-473B-863A-A69A2331836F}" dt="2023-11-21T15:35:27.291" v="166" actId="20577"/>
          <ac:spMkLst>
            <pc:docMk/>
            <pc:sldMk cId="3460238369" sldId="281"/>
            <ac:spMk id="8" creationId="{BE637AE4-CD7C-EB45-58B7-F05BE1704408}"/>
          </ac:spMkLst>
        </pc:spChg>
        <pc:spChg chg="mod">
          <ac:chgData name="Claire Frances MacNeil" userId="153cd1bd1edbee68" providerId="Windows Live" clId="Web-{555E652A-3BB8-473B-863A-A69A2331836F}" dt="2023-11-21T15:35:12.852" v="160" actId="20577"/>
          <ac:spMkLst>
            <pc:docMk/>
            <pc:sldMk cId="3460238369" sldId="281"/>
            <ac:spMk id="10" creationId="{C2670935-DCB4-B084-A484-4A97B8E43163}"/>
          </ac:spMkLst>
        </pc:spChg>
        <pc:spChg chg="mod">
          <ac:chgData name="Claire Frances MacNeil" userId="153cd1bd1edbee68" providerId="Windows Live" clId="Web-{555E652A-3BB8-473B-863A-A69A2331836F}" dt="2023-11-21T15:35:23.056" v="165" actId="20577"/>
          <ac:spMkLst>
            <pc:docMk/>
            <pc:sldMk cId="3460238369" sldId="281"/>
            <ac:spMk id="12" creationId="{513AC469-3476-227C-D79A-5A0D4C2F76BF}"/>
          </ac:spMkLst>
        </pc:spChg>
        <pc:spChg chg="mod">
          <ac:chgData name="Claire Frances MacNeil" userId="153cd1bd1edbee68" providerId="Windows Live" clId="Web-{555E652A-3BB8-473B-863A-A69A2331836F}" dt="2023-11-21T15:35:16.400" v="163" actId="20577"/>
          <ac:spMkLst>
            <pc:docMk/>
            <pc:sldMk cId="3460238369" sldId="281"/>
            <ac:spMk id="14" creationId="{CB9AC7BF-A94F-C615-2D84-41A42C2DD0E4}"/>
          </ac:spMkLst>
        </pc:spChg>
        <pc:spChg chg="mod">
          <ac:chgData name="Claire Frances MacNeil" userId="153cd1bd1edbee68" providerId="Windows Live" clId="Web-{555E652A-3BB8-473B-863A-A69A2331836F}" dt="2023-11-21T15:35:19.806" v="164" actId="20577"/>
          <ac:spMkLst>
            <pc:docMk/>
            <pc:sldMk cId="3460238369" sldId="281"/>
            <ac:spMk id="16" creationId="{9A8E9D8D-F691-4AA5-CCFD-A997DF714B88}"/>
          </ac:spMkLst>
        </pc:spChg>
      </pc:sldChg>
      <pc:sldChg chg="delCm">
        <pc:chgData name="Claire Frances MacNeil" userId="153cd1bd1edbee68" providerId="Windows Live" clId="Web-{555E652A-3BB8-473B-863A-A69A2331836F}" dt="2023-11-21T15:35:52.433" v="167"/>
        <pc:sldMkLst>
          <pc:docMk/>
          <pc:sldMk cId="2262210820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laire Frances MacNeil" userId="153cd1bd1edbee68" providerId="Windows Live" clId="Web-{555E652A-3BB8-473B-863A-A69A2331836F}" dt="2023-11-21T15:35:52.433" v="167"/>
              <pc2:cmMkLst xmlns:pc2="http://schemas.microsoft.com/office/powerpoint/2019/9/main/command">
                <pc:docMk/>
                <pc:sldMk cId="2262210820" sldId="287"/>
                <pc2:cmMk id="{771818A5-16B6-4258-8989-316BA1710103}"/>
              </pc2:cmMkLst>
            </pc226:cmChg>
          </p:ext>
        </pc:extLst>
      </pc:sldChg>
      <pc:sldChg chg="modSp delCm modCm">
        <pc:chgData name="Claire Frances MacNeil" userId="153cd1bd1edbee68" providerId="Windows Live" clId="Web-{555E652A-3BB8-473B-863A-A69A2331836F}" dt="2023-11-21T15:36:14.544" v="176"/>
        <pc:sldMkLst>
          <pc:docMk/>
          <pc:sldMk cId="1403594817" sldId="292"/>
        </pc:sldMkLst>
        <pc:spChg chg="mod">
          <ac:chgData name="Claire Frances MacNeil" userId="153cd1bd1edbee68" providerId="Windows Live" clId="Web-{555E652A-3BB8-473B-863A-A69A2331836F}" dt="2023-11-21T15:36:14.404" v="175" actId="20577"/>
          <ac:spMkLst>
            <pc:docMk/>
            <pc:sldMk cId="1403594817" sldId="292"/>
            <ac:spMk id="3" creationId="{BA2D87F7-4CA8-DF4C-CCFA-27F85AEA48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555E652A-3BB8-473B-863A-A69A2331836F}" dt="2023-11-21T15:36:14.544" v="176"/>
              <pc2:cmMkLst xmlns:pc2="http://schemas.microsoft.com/office/powerpoint/2019/9/main/command">
                <pc:docMk/>
                <pc:sldMk cId="1403594817" sldId="292"/>
                <pc2:cmMk id="{1F976608-B834-441C-A09E-384E64EF145B}"/>
              </pc2:cmMkLst>
            </pc226:cmChg>
          </p:ext>
        </pc:extLst>
      </pc:sldChg>
      <pc:sldChg chg="modSp">
        <pc:chgData name="Claire Frances MacNeil" userId="153cd1bd1edbee68" providerId="Windows Live" clId="Web-{555E652A-3BB8-473B-863A-A69A2331836F}" dt="2023-11-27T17:01:42.785" v="186" actId="20577"/>
        <pc:sldMkLst>
          <pc:docMk/>
          <pc:sldMk cId="1306959249" sldId="311"/>
        </pc:sldMkLst>
        <pc:spChg chg="mod">
          <ac:chgData name="Claire Frances MacNeil" userId="153cd1bd1edbee68" providerId="Windows Live" clId="Web-{555E652A-3BB8-473B-863A-A69A2331836F}" dt="2023-11-27T17:01:42.785" v="186" actId="20577"/>
          <ac:spMkLst>
            <pc:docMk/>
            <pc:sldMk cId="1306959249" sldId="311"/>
            <ac:spMk id="2" creationId="{84C0B775-A8ED-49CE-94D3-F8282F502176}"/>
          </ac:spMkLst>
        </pc:spChg>
      </pc:sldChg>
    </pc:docChg>
  </pc:docChgLst>
  <pc:docChgLst>
    <pc:chgData name="Claire Frances MacNeil" userId="153cd1bd1edbee68" providerId="Windows Live" clId="Web-{0A2FF932-1F9D-49D2-8BF3-864C524E0ABC}"/>
    <pc:docChg chg="modSld">
      <pc:chgData name="Claire Frances MacNeil" userId="153cd1bd1edbee68" providerId="Windows Live" clId="Web-{0A2FF932-1F9D-49D2-8BF3-864C524E0ABC}" dt="2023-11-15T20:38:20.340" v="1"/>
      <pc:docMkLst>
        <pc:docMk/>
      </pc:docMkLst>
      <pc:sldChg chg="modSp">
        <pc:chgData name="Claire Frances MacNeil" userId="153cd1bd1edbee68" providerId="Windows Live" clId="Web-{0A2FF932-1F9D-49D2-8BF3-864C524E0ABC}" dt="2023-11-15T20:38:20.340" v="1"/>
        <pc:sldMkLst>
          <pc:docMk/>
          <pc:sldMk cId="1914075889" sldId="266"/>
        </pc:sldMkLst>
        <pc:graphicFrameChg chg="mod modGraphic">
          <ac:chgData name="Claire Frances MacNeil" userId="153cd1bd1edbee68" providerId="Windows Live" clId="Web-{0A2FF932-1F9D-49D2-8BF3-864C524E0ABC}" dt="2023-11-15T20:38:20.340" v="1"/>
          <ac:graphicFrameMkLst>
            <pc:docMk/>
            <pc:sldMk cId="1914075889" sldId="266"/>
            <ac:graphicFrameMk id="4" creationId="{3C8C10E2-8A98-F8C9-3127-035A59159215}"/>
          </ac:graphicFrameMkLst>
        </pc:graphicFrameChg>
      </pc:sldChg>
    </pc:docChg>
  </pc:docChgLst>
  <pc:docChgLst>
    <pc:chgData name="Claire Frances MacNeil" userId="153cd1bd1edbee68" providerId="Windows Live" clId="Web-{4C34F94B-7FD6-4451-A603-E1D421661A9B}"/>
    <pc:docChg chg="modSld">
      <pc:chgData name="Claire Frances MacNeil" userId="153cd1bd1edbee68" providerId="Windows Live" clId="Web-{4C34F94B-7FD6-4451-A603-E1D421661A9B}" dt="2023-12-03T18:18:25.811" v="273" actId="20577"/>
      <pc:docMkLst>
        <pc:docMk/>
      </pc:docMkLst>
      <pc:sldChg chg="modSp">
        <pc:chgData name="Claire Frances MacNeil" userId="153cd1bd1edbee68" providerId="Windows Live" clId="Web-{4C34F94B-7FD6-4451-A603-E1D421661A9B}" dt="2023-12-03T17:25:42.372" v="3"/>
        <pc:sldMkLst>
          <pc:docMk/>
          <pc:sldMk cId="2728311557" sldId="264"/>
        </pc:sldMkLst>
        <pc:graphicFrameChg chg="mod modGraphic">
          <ac:chgData name="Claire Frances MacNeil" userId="153cd1bd1edbee68" providerId="Windows Live" clId="Web-{4C34F94B-7FD6-4451-A603-E1D421661A9B}" dt="2023-12-03T17:25:42.372" v="3"/>
          <ac:graphicFrameMkLst>
            <pc:docMk/>
            <pc:sldMk cId="2728311557" sldId="264"/>
            <ac:graphicFrameMk id="4" creationId="{3C8C10E2-8A98-F8C9-3127-035A59159215}"/>
          </ac:graphicFrameMkLst>
        </pc:graphicFrameChg>
      </pc:sldChg>
      <pc:sldChg chg="modSp delCm">
        <pc:chgData name="Claire Frances MacNeil" userId="153cd1bd1edbee68" providerId="Windows Live" clId="Web-{4C34F94B-7FD6-4451-A603-E1D421661A9B}" dt="2023-12-03T17:25:29.903" v="1" actId="20577"/>
        <pc:sldMkLst>
          <pc:docMk/>
          <pc:sldMk cId="784853580" sldId="265"/>
        </pc:sldMkLst>
        <pc:spChg chg="mod">
          <ac:chgData name="Claire Frances MacNeil" userId="153cd1bd1edbee68" providerId="Windows Live" clId="Web-{4C34F94B-7FD6-4451-A603-E1D421661A9B}" dt="2023-12-03T17:25:29.903" v="1" actId="20577"/>
          <ac:spMkLst>
            <pc:docMk/>
            <pc:sldMk cId="784853580" sldId="265"/>
            <ac:spMk id="3" creationId="{AB90CC92-E41A-2B1E-6B3F-BEFDCB12C42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laire Frances MacNeil" userId="153cd1bd1edbee68" providerId="Windows Live" clId="Web-{4C34F94B-7FD6-4451-A603-E1D421661A9B}" dt="2023-12-03T17:25:21.793" v="0"/>
              <pc2:cmMkLst xmlns:pc2="http://schemas.microsoft.com/office/powerpoint/2019/9/main/command">
                <pc:docMk/>
                <pc:sldMk cId="784853580" sldId="265"/>
                <pc2:cmMk id="{353536BE-83AE-4765-92B4-188287894ADD}"/>
              </pc2:cmMkLst>
            </pc226:cmChg>
          </p:ext>
        </pc:extLst>
      </pc:sldChg>
      <pc:sldChg chg="modSp delCm modCm">
        <pc:chgData name="Claire Frances MacNeil" userId="153cd1bd1edbee68" providerId="Windows Live" clId="Web-{4C34F94B-7FD6-4451-A603-E1D421661A9B}" dt="2023-12-03T18:15:17.212" v="179" actId="1076"/>
        <pc:sldMkLst>
          <pc:docMk/>
          <pc:sldMk cId="3757311979" sldId="275"/>
        </pc:sldMkLst>
        <pc:spChg chg="mod">
          <ac:chgData name="Claire Frances MacNeil" userId="153cd1bd1edbee68" providerId="Windows Live" clId="Web-{4C34F94B-7FD6-4451-A603-E1D421661A9B}" dt="2023-12-03T18:15:17.212" v="179" actId="1076"/>
          <ac:spMkLst>
            <pc:docMk/>
            <pc:sldMk cId="3757311979" sldId="275"/>
            <ac:spMk id="6" creationId="{308725FE-9082-4825-5638-5CBCC76997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4C34F94B-7FD6-4451-A603-E1D421661A9B}" dt="2023-12-03T17:26:19.701" v="13"/>
              <pc2:cmMkLst xmlns:pc2="http://schemas.microsoft.com/office/powerpoint/2019/9/main/command">
                <pc:docMk/>
                <pc:sldMk cId="3757311979" sldId="275"/>
                <pc2:cmMk id="{E1765DD8-DCC9-43D4-B48B-A684FD00FF73}"/>
              </pc2:cmMkLst>
            </pc226:cmChg>
          </p:ext>
        </pc:extLst>
      </pc:sldChg>
      <pc:sldChg chg="modSp delCm modCm">
        <pc:chgData name="Claire Frances MacNeil" userId="153cd1bd1edbee68" providerId="Windows Live" clId="Web-{4C34F94B-7FD6-4451-A603-E1D421661A9B}" dt="2023-12-03T18:15:49.775" v="197" actId="20577"/>
        <pc:sldMkLst>
          <pc:docMk/>
          <pc:sldMk cId="1497385388" sldId="276"/>
        </pc:sldMkLst>
        <pc:spChg chg="mod">
          <ac:chgData name="Claire Frances MacNeil" userId="153cd1bd1edbee68" providerId="Windows Live" clId="Web-{4C34F94B-7FD6-4451-A603-E1D421661A9B}" dt="2023-12-03T18:15:49.775" v="197" actId="20577"/>
          <ac:spMkLst>
            <pc:docMk/>
            <pc:sldMk cId="1497385388" sldId="276"/>
            <ac:spMk id="8" creationId="{CB0FC8E7-EC60-D415-584C-B4DE459C253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4C34F94B-7FD6-4451-A603-E1D421661A9B}" dt="2023-12-03T17:26:54.342" v="38"/>
              <pc2:cmMkLst xmlns:pc2="http://schemas.microsoft.com/office/powerpoint/2019/9/main/command">
                <pc:docMk/>
                <pc:sldMk cId="1497385388" sldId="276"/>
                <pc2:cmMk id="{A84549A6-35FC-4A48-AF9D-F02E36CBE152}"/>
              </pc2:cmMkLst>
            </pc226:cmChg>
          </p:ext>
        </pc:extLst>
      </pc:sldChg>
      <pc:sldChg chg="modSp modCm">
        <pc:chgData name="Claire Frances MacNeil" userId="153cd1bd1edbee68" providerId="Windows Live" clId="Web-{4C34F94B-7FD6-4451-A603-E1D421661A9B}" dt="2023-12-03T18:15:30.165" v="187" actId="20577"/>
        <pc:sldMkLst>
          <pc:docMk/>
          <pc:sldMk cId="2836642148" sldId="277"/>
        </pc:sldMkLst>
        <pc:spChg chg="mod">
          <ac:chgData name="Claire Frances MacNeil" userId="153cd1bd1edbee68" providerId="Windows Live" clId="Web-{4C34F94B-7FD6-4451-A603-E1D421661A9B}" dt="2023-12-03T18:15:30.165" v="187" actId="20577"/>
          <ac:spMkLst>
            <pc:docMk/>
            <pc:sldMk cId="2836642148" sldId="277"/>
            <ac:spMk id="5" creationId="{CAE330BB-C178-1C76-A672-0D16A50D28F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laire Frances MacNeil" userId="153cd1bd1edbee68" providerId="Windows Live" clId="Web-{4C34F94B-7FD6-4451-A603-E1D421661A9B}" dt="2023-12-03T18:15:29.931" v="186" actId="20577"/>
              <pc2:cmMkLst xmlns:pc2="http://schemas.microsoft.com/office/powerpoint/2019/9/main/command">
                <pc:docMk/>
                <pc:sldMk cId="2836642148" sldId="277"/>
                <pc2:cmMk id="{4CED4134-8557-4FC4-A2D2-B81846FDB1BC}"/>
              </pc2:cmMkLst>
            </pc226:cmChg>
          </p:ext>
        </pc:extLst>
      </pc:sldChg>
      <pc:sldChg chg="delCm">
        <pc:chgData name="Claire Frances MacNeil" userId="153cd1bd1edbee68" providerId="Windows Live" clId="Web-{4C34F94B-7FD6-4451-A603-E1D421661A9B}" dt="2023-12-03T17:27:07.140" v="39"/>
        <pc:sldMkLst>
          <pc:docMk/>
          <pc:sldMk cId="3460238369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laire Frances MacNeil" userId="153cd1bd1edbee68" providerId="Windows Live" clId="Web-{4C34F94B-7FD6-4451-A603-E1D421661A9B}" dt="2023-12-03T17:27:07.140" v="39"/>
              <pc2:cmMkLst xmlns:pc2="http://schemas.microsoft.com/office/powerpoint/2019/9/main/command">
                <pc:docMk/>
                <pc:sldMk cId="3460238369" sldId="281"/>
                <pc2:cmMk id="{F8726E0A-2F19-41DD-931E-5B876FF5ED8A}"/>
              </pc2:cmMkLst>
            </pc226:cmChg>
          </p:ext>
        </pc:extLst>
      </pc:sldChg>
      <pc:sldChg chg="modSp delCm modCm">
        <pc:chgData name="Claire Frances MacNeil" userId="153cd1bd1edbee68" providerId="Windows Live" clId="Web-{4C34F94B-7FD6-4451-A603-E1D421661A9B}" dt="2023-12-03T18:16:10.666" v="204" actId="20577"/>
        <pc:sldMkLst>
          <pc:docMk/>
          <pc:sldMk cId="375936709" sldId="284"/>
        </pc:sldMkLst>
        <pc:spChg chg="mod">
          <ac:chgData name="Claire Frances MacNeil" userId="153cd1bd1edbee68" providerId="Windows Live" clId="Web-{4C34F94B-7FD6-4451-A603-E1D421661A9B}" dt="2023-12-03T18:16:10.666" v="204" actId="20577"/>
          <ac:spMkLst>
            <pc:docMk/>
            <pc:sldMk cId="375936709" sldId="284"/>
            <ac:spMk id="4" creationId="{7C088614-6136-C8F9-B1B9-365830DF000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4C34F94B-7FD6-4451-A603-E1D421661A9B}" dt="2023-12-03T17:27:56.828" v="54"/>
              <pc2:cmMkLst xmlns:pc2="http://schemas.microsoft.com/office/powerpoint/2019/9/main/command">
                <pc:docMk/>
                <pc:sldMk cId="375936709" sldId="284"/>
                <pc2:cmMk id="{8FEDBE5A-97EF-4E52-931D-D7A241A54124}"/>
              </pc2:cmMkLst>
            </pc226:cmChg>
          </p:ext>
        </pc:extLst>
      </pc:sldChg>
      <pc:sldChg chg="modSp">
        <pc:chgData name="Claire Frances MacNeil" userId="153cd1bd1edbee68" providerId="Windows Live" clId="Web-{4C34F94B-7FD6-4451-A603-E1D421661A9B}" dt="2023-12-03T18:16:36.886" v="217" actId="1076"/>
        <pc:sldMkLst>
          <pc:docMk/>
          <pc:sldMk cId="1467571850" sldId="294"/>
        </pc:sldMkLst>
        <pc:spChg chg="mod">
          <ac:chgData name="Claire Frances MacNeil" userId="153cd1bd1edbee68" providerId="Windows Live" clId="Web-{4C34F94B-7FD6-4451-A603-E1D421661A9B}" dt="2023-12-03T18:16:36.886" v="217" actId="1076"/>
          <ac:spMkLst>
            <pc:docMk/>
            <pc:sldMk cId="1467571850" sldId="294"/>
            <ac:spMk id="4" creationId="{DF935AC1-0146-3036-8742-1EF92EF29B0F}"/>
          </ac:spMkLst>
        </pc:spChg>
      </pc:sldChg>
      <pc:sldChg chg="modSp delCm modCm">
        <pc:chgData name="Claire Frances MacNeil" userId="153cd1bd1edbee68" providerId="Windows Live" clId="Web-{4C34F94B-7FD6-4451-A603-E1D421661A9B}" dt="2023-12-03T18:16:53.777" v="227" actId="20577"/>
        <pc:sldMkLst>
          <pc:docMk/>
          <pc:sldMk cId="1275104602" sldId="296"/>
        </pc:sldMkLst>
        <pc:spChg chg="mod">
          <ac:chgData name="Claire Frances MacNeil" userId="153cd1bd1edbee68" providerId="Windows Live" clId="Web-{4C34F94B-7FD6-4451-A603-E1D421661A9B}" dt="2023-12-03T18:16:53.777" v="227" actId="20577"/>
          <ac:spMkLst>
            <pc:docMk/>
            <pc:sldMk cId="1275104602" sldId="296"/>
            <ac:spMk id="6" creationId="{3D225D70-289B-D302-8779-4ABA42D7212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4C34F94B-7FD6-4451-A603-E1D421661A9B}" dt="2023-12-03T17:29:33.628" v="80"/>
              <pc2:cmMkLst xmlns:pc2="http://schemas.microsoft.com/office/powerpoint/2019/9/main/command">
                <pc:docMk/>
                <pc:sldMk cId="1275104602" sldId="296"/>
                <pc2:cmMk id="{DA60D498-B181-4A4E-BBA0-6CFA8D5FEC7B}"/>
              </pc2:cmMkLst>
            </pc226:cmChg>
          </p:ext>
        </pc:extLst>
      </pc:sldChg>
      <pc:sldChg chg="modSp">
        <pc:chgData name="Claire Frances MacNeil" userId="153cd1bd1edbee68" providerId="Windows Live" clId="Web-{4C34F94B-7FD6-4451-A603-E1D421661A9B}" dt="2023-12-03T18:17:17.559" v="238" actId="20577"/>
        <pc:sldMkLst>
          <pc:docMk/>
          <pc:sldMk cId="1947346964" sldId="298"/>
        </pc:sldMkLst>
        <pc:spChg chg="mod">
          <ac:chgData name="Claire Frances MacNeil" userId="153cd1bd1edbee68" providerId="Windows Live" clId="Web-{4C34F94B-7FD6-4451-A603-E1D421661A9B}" dt="2023-12-03T18:17:17.559" v="238" actId="20577"/>
          <ac:spMkLst>
            <pc:docMk/>
            <pc:sldMk cId="1947346964" sldId="298"/>
            <ac:spMk id="3" creationId="{6CC15EAA-FBFC-E975-0B2A-32E9151AB42D}"/>
          </ac:spMkLst>
        </pc:spChg>
      </pc:sldChg>
      <pc:sldChg chg="modSp delCm modCm">
        <pc:chgData name="Claire Frances MacNeil" userId="153cd1bd1edbee68" providerId="Windows Live" clId="Web-{4C34F94B-7FD6-4451-A603-E1D421661A9B}" dt="2023-12-03T18:17:36.841" v="248" actId="20577"/>
        <pc:sldMkLst>
          <pc:docMk/>
          <pc:sldMk cId="1509556411" sldId="301"/>
        </pc:sldMkLst>
        <pc:spChg chg="mod">
          <ac:chgData name="Claire Frances MacNeil" userId="153cd1bd1edbee68" providerId="Windows Live" clId="Web-{4C34F94B-7FD6-4451-A603-E1D421661A9B}" dt="2023-12-03T18:17:36.841" v="248" actId="20577"/>
          <ac:spMkLst>
            <pc:docMk/>
            <pc:sldMk cId="1509556411" sldId="301"/>
            <ac:spMk id="5" creationId="{4C14C2A3-5EC2-11E7-E2D6-9DA51D9576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4C34F94B-7FD6-4451-A603-E1D421661A9B}" dt="2023-12-03T17:32:08.382" v="109"/>
              <pc2:cmMkLst xmlns:pc2="http://schemas.microsoft.com/office/powerpoint/2019/9/main/command">
                <pc:docMk/>
                <pc:sldMk cId="1509556411" sldId="301"/>
                <pc2:cmMk id="{0863A6A8-D335-4419-A241-D76337934394}"/>
              </pc2:cmMkLst>
            </pc226:cmChg>
          </p:ext>
        </pc:extLst>
      </pc:sldChg>
      <pc:sldChg chg="delCm">
        <pc:chgData name="Claire Frances MacNeil" userId="153cd1bd1edbee68" providerId="Windows Live" clId="Web-{4C34F94B-7FD6-4451-A603-E1D421661A9B}" dt="2023-12-03T17:32:27.117" v="110"/>
        <pc:sldMkLst>
          <pc:docMk/>
          <pc:sldMk cId="2283247566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laire Frances MacNeil" userId="153cd1bd1edbee68" providerId="Windows Live" clId="Web-{4C34F94B-7FD6-4451-A603-E1D421661A9B}" dt="2023-12-03T17:32:27.117" v="110"/>
              <pc2:cmMkLst xmlns:pc2="http://schemas.microsoft.com/office/powerpoint/2019/9/main/command">
                <pc:docMk/>
                <pc:sldMk cId="2283247566" sldId="302"/>
                <pc2:cmMk id="{4CBE9A4E-869E-4413-8E3E-8B7AC49F0769}"/>
              </pc2:cmMkLst>
            </pc226:cmChg>
          </p:ext>
        </pc:extLst>
      </pc:sldChg>
      <pc:sldChg chg="modSp delCm modCm">
        <pc:chgData name="Claire Frances MacNeil" userId="153cd1bd1edbee68" providerId="Windows Live" clId="Web-{4C34F94B-7FD6-4451-A603-E1D421661A9B}" dt="2023-12-03T18:18:02.232" v="261" actId="20577"/>
        <pc:sldMkLst>
          <pc:docMk/>
          <pc:sldMk cId="1817299677" sldId="304"/>
        </pc:sldMkLst>
        <pc:spChg chg="mod">
          <ac:chgData name="Claire Frances MacNeil" userId="153cd1bd1edbee68" providerId="Windows Live" clId="Web-{4C34F94B-7FD6-4451-A603-E1D421661A9B}" dt="2023-12-03T18:18:02.232" v="261" actId="20577"/>
          <ac:spMkLst>
            <pc:docMk/>
            <pc:sldMk cId="1817299677" sldId="304"/>
            <ac:spMk id="4" creationId="{804125E1-5CB2-ABAC-E31B-14DD9E5981B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4C34F94B-7FD6-4451-A603-E1D421661A9B}" dt="2023-12-03T17:33:16.305" v="129"/>
              <pc2:cmMkLst xmlns:pc2="http://schemas.microsoft.com/office/powerpoint/2019/9/main/command">
                <pc:docMk/>
                <pc:sldMk cId="1817299677" sldId="304"/>
                <pc2:cmMk id="{47218909-BB84-47A0-8404-A77DCFDA6039}"/>
              </pc2:cmMkLst>
            </pc226:cmChg>
          </p:ext>
        </pc:extLst>
      </pc:sldChg>
      <pc:sldChg chg="modSp">
        <pc:chgData name="Claire Frances MacNeil" userId="153cd1bd1edbee68" providerId="Windows Live" clId="Web-{4C34F94B-7FD6-4451-A603-E1D421661A9B}" dt="2023-12-03T18:18:25.811" v="273" actId="20577"/>
        <pc:sldMkLst>
          <pc:docMk/>
          <pc:sldMk cId="2327536939" sldId="308"/>
        </pc:sldMkLst>
        <pc:spChg chg="mod">
          <ac:chgData name="Claire Frances MacNeil" userId="153cd1bd1edbee68" providerId="Windows Live" clId="Web-{4C34F94B-7FD6-4451-A603-E1D421661A9B}" dt="2023-12-03T17:34:36.948" v="147" actId="20577"/>
          <ac:spMkLst>
            <pc:docMk/>
            <pc:sldMk cId="2327536939" sldId="308"/>
            <ac:spMk id="3" creationId="{4C0EE4D3-E050-1221-836B-D598272C6C54}"/>
          </ac:spMkLst>
        </pc:spChg>
        <pc:spChg chg="mod">
          <ac:chgData name="Claire Frances MacNeil" userId="153cd1bd1edbee68" providerId="Windows Live" clId="Web-{4C34F94B-7FD6-4451-A603-E1D421661A9B}" dt="2023-12-03T18:18:25.811" v="273" actId="20577"/>
          <ac:spMkLst>
            <pc:docMk/>
            <pc:sldMk cId="2327536939" sldId="308"/>
            <ac:spMk id="5" creationId="{51B7D9FB-CE89-31BA-BF7B-830E7119750B}"/>
          </ac:spMkLst>
        </pc:spChg>
      </pc:sldChg>
    </pc:docChg>
  </pc:docChgLst>
  <pc:docChgLst>
    <pc:chgData name="Claire Frances MacNeil" userId="153cd1bd1edbee68" providerId="Windows Live" clId="Web-{D3CE55C9-5E5B-4054-913A-E5D6646705BE}"/>
    <pc:docChg chg="modSld">
      <pc:chgData name="Claire Frances MacNeil" userId="153cd1bd1edbee68" providerId="Windows Live" clId="Web-{D3CE55C9-5E5B-4054-913A-E5D6646705BE}" dt="2023-11-27T20:43:35.629" v="0" actId="20577"/>
      <pc:docMkLst>
        <pc:docMk/>
      </pc:docMkLst>
      <pc:sldChg chg="modSp">
        <pc:chgData name="Claire Frances MacNeil" userId="153cd1bd1edbee68" providerId="Windows Live" clId="Web-{D3CE55C9-5E5B-4054-913A-E5D6646705BE}" dt="2023-11-27T20:43:35.629" v="0" actId="20577"/>
        <pc:sldMkLst>
          <pc:docMk/>
          <pc:sldMk cId="798668319" sldId="269"/>
        </pc:sldMkLst>
        <pc:spChg chg="mod">
          <ac:chgData name="Claire Frances MacNeil" userId="153cd1bd1edbee68" providerId="Windows Live" clId="Web-{D3CE55C9-5E5B-4054-913A-E5D6646705BE}" dt="2023-11-27T20:43:35.629" v="0" actId="20577"/>
          <ac:spMkLst>
            <pc:docMk/>
            <pc:sldMk cId="798668319" sldId="269"/>
            <ac:spMk id="2" creationId="{4DBB808F-1708-4DA8-D3C0-46D2F26CE439}"/>
          </ac:spMkLst>
        </pc:spChg>
      </pc:sldChg>
    </pc:docChg>
  </pc:docChgLst>
</pc:chgInfo>
</file>

<file path=ppt/comments/modernComment_115_A913B9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ED4134-8557-4FC4-A2D2-B81846FDB1BC}" authorId="{A2209660-5165-7529-E965-4BE3A285157C}" created="2023-11-18T23:26:53.5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36642148" sldId="277"/>
      <ac:spMk id="5" creationId="{CAE330BB-C178-1C76-A672-0D16A50D28F4}"/>
      <ac:txMk cp="70">
        <ac:context len="302" hash="1508058133"/>
      </ac:txMk>
    </ac:txMkLst>
    <p188:pos x="1157111" y="1175925"/>
    <p188:replyLst>
      <p188:reply id="{214FBABC-57ED-44CE-A5DB-A38FA9C65E74}" authorId="{D0D32E1D-C82C-974E-26F5-EF5462062EB9}" created="2023-11-21T15:31:24.226">
        <p188:txBody>
          <a:bodyPr/>
          <a:lstStyle/>
          <a:p>
            <a:r>
              <a:rPr lang="en-GB"/>
              <a:t>ahahahah shaoilinn gun robh thu a' bruidhinn air "chip", aonnan bho "chips" le sin</a:t>
            </a:r>
          </a:p>
        </p188:txBody>
      </p188:reply>
      <p188:reply id="{416B27DE-D39E-44D8-BA29-3F381384FA6E}" authorId="{D0D32E1D-C82C-974E-26F5-EF5462062EB9}" created="2023-11-21T15:31:41.774">
        <p188:txBody>
          <a:bodyPr/>
          <a:lstStyle/>
          <a:p>
            <a:r>
              <a:rPr lang="en-GB"/>
              <a:t>Gabh o leisgeul, thug mo cheann fhìn a' ghàire orm</a:t>
            </a:r>
          </a:p>
        </p188:txBody>
      </p188:reply>
    </p188:replyLst>
    <p188:txBody>
      <a:bodyPr/>
      <a:lstStyle/>
      <a:p>
        <a:r>
          <a:rPr lang="gd-GB"/>
          <a:t>nach e "sliseag" a chleachdas daoine son seo?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8040B-D102-0B2D-7EA6-A21C49672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8D91-6F8A-8D7A-52E6-DCBAD3DA6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96C7A-772E-E4A1-2A7E-37F8BD45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61AED-B3E8-D4C0-FCFC-EFC872DC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2788E-0529-9946-39D6-B580E1FE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7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55FD-ECAB-EADE-B454-7CA9BF32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D69D9-1B6A-55F3-7CFD-7248F151D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D3170-49BA-E01F-C19A-08BCDD61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DD975-8039-828B-DE7E-D0D5BA42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DB841-970E-4C98-DF1D-6DF6AB5E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1B747C-2270-5567-278B-F648C1DF1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6AC23-E43C-959C-F29A-38A72D29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294F8-50C5-DF81-8507-FB9B09A6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EA7FF-63D4-DCD9-974C-1898EC55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34857-C0EF-38CD-5A29-50370B9C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CD25-CEEC-F8CC-A2EA-040B9751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A8C3-74E5-2CBD-92B3-BB3C47BD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D7E49-31A2-5189-545B-C29CD277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5DFD8-68EB-A2BB-AFB1-4BF07932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94C4-8473-C601-BF43-81C1F67A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5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30DA-B4E3-5C72-2811-E5A9B925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AC73A-4ECC-0549-DD43-AC0709DB6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7E893-57EB-5EDC-9497-0B59F4D6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E4E93-EBA0-7C83-47BE-BF4F88ED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3D60F-9C91-CD45-90AB-5B30E090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58C2-F60B-7FA6-1231-599658DE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2F4E7-DC5F-76BB-FABA-7AD9A667E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A8732-564B-46E6-DD53-9D48876B7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7CE31-E152-24C7-D57E-88F6462A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D06E1-C92D-B3AF-63E2-B226337A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EC5F4-A623-9550-95F6-D3B76CF4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7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7E8A-FC20-1559-B205-B25AE300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86C9C-38D4-37AD-5745-53EDCD68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1A9B4-ECDF-5964-E5BF-4B1D68561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CDBFE-D634-BDC6-677E-3DE70CB8A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3B0A67-E69B-1D3F-9460-FD4D4FA50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54215-CDD6-894B-838D-68199CB5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F38BC-D6BC-DE99-DF92-AD6C8210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35FB6-C74B-DE33-0BBF-2CCB067B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3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C615-6431-07EC-C5BC-94CA7355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B2442-B4B3-C6D2-3244-1A26BA1A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6AFB1-ECC9-162F-8B02-282834FB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7EE2D-93D1-B43E-745F-DA85266F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9FA41-478B-D52B-8306-4CF114F9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D08E7-243C-7EC1-4E7A-5E97E5E6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631D0-FDAA-792C-2E5C-8B2DFA3C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80EA-6FEA-E239-6550-E7FFB7DB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D573-8BF1-F003-93E7-7C7CFB163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FA9E8-F82B-F78C-22AB-6E451DEE9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0A16-10BB-8650-C886-4C2A4EE1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6F01F-156A-B708-48F9-99CF9AA2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A446C-0199-302F-AD58-38938FBA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6FA2-6B22-0390-A3F0-54888649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135F7-2DA3-6E0F-EA96-53F51FAE3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D27A7-7C8B-D124-E9FB-69262BFAF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91A6A-3AA9-F1BF-FC9C-3901E99A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19E58-E4B6-3689-1863-70769B9B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D8BC7-E081-40B9-5157-A8F1031B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0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11FE0-C33F-0154-4D47-4472A946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9CB72-8B86-9A13-479F-129124A3B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E5506-ACD0-22EF-F867-B971004E8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2AE9-095A-834E-BEDE-7F4CC7EAE2B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4FD21-6801-2280-4FF1-EE91569B1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F1D60-171A-84D2-6774-967F78F6C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07B1-89B6-7B49-A4AA-E20FD38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5_A913B96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0QVQcqkPD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0QVQcqkPD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JJKn_oPK9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60B-D2CE-A82E-A20A-29D0B52BB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58739"/>
            <a:ext cx="9144000" cy="2387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Ethel Smyth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32F4D-E025-13FC-3933-F77424DB5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6537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ea typeface="+mn-lt"/>
                <a:cs typeface="+mn-lt"/>
              </a:rPr>
              <a:t>Gnìomhan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Ionnsachaidh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E1E0D-EB90-CD6B-CE8F-63524C0CA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565150"/>
            <a:ext cx="2870200" cy="1227933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0FDCCD3-BBD2-2051-4261-793B93685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5" y="952500"/>
            <a:ext cx="283073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34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808F-1708-4DA8-D3C0-46D2F26C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2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A'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a'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Chùnntas-bheatha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agus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"Brain Dump"</a:t>
            </a:r>
            <a:endParaRPr lang="en-US" dirty="0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21AD-BC7C-16EE-FF14-EF75B55E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079"/>
            <a:ext cx="10515600" cy="40079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>
                <a:ea typeface="+mn-lt"/>
                <a:cs typeface="+mn-lt"/>
              </a:rPr>
              <a:t>Pinn sìos </a:t>
            </a:r>
            <a:r>
              <a:rPr lang="gd-GB"/>
              <a:t>agus èist gu dlùth air fiosrachadh bho chùnntas-bheatha </a:t>
            </a:r>
            <a:r>
              <a:rPr lang="gd-GB" err="1"/>
              <a:t>Ethel</a:t>
            </a:r>
            <a:r>
              <a:rPr lang="gd-GB"/>
              <a:t> </a:t>
            </a:r>
            <a:r>
              <a:rPr lang="gd-GB" err="1"/>
              <a:t>Smyth</a:t>
            </a:r>
            <a:r>
              <a:rPr lang="gd-GB"/>
              <a:t>. </a:t>
            </a:r>
            <a:endParaRPr lang="gd-GB">
              <a:cs typeface="Calibri"/>
            </a:endParaRPr>
          </a:p>
          <a:p>
            <a:r>
              <a:rPr lang="gd-GB"/>
              <a:t>Bithibh deiseil an t-eòlas ùr a th' agaibh a ‘</a:t>
            </a:r>
            <a:r>
              <a:rPr lang="gd-GB" err="1"/>
              <a:t>dhùmpadh</a:t>
            </a:r>
            <a:r>
              <a:rPr lang="gd-GB"/>
              <a:t>’ air ur duilleag nuair a chanas ur tidsear. Bi dà mhionaid agaibh! </a:t>
            </a:r>
            <a:endParaRPr lang="gd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90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326D-FC86-DC11-023D-60603138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194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Ethel Smyth A-U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2BF7-FC86-5D23-714C-7F60B2671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575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/>
              <a:t>Bu chòir do sgoilearan clàr A-U a chruthachadh len cuid eòlais air </a:t>
            </a:r>
            <a:r>
              <a:rPr lang="gd-GB" dirty="0" err="1"/>
              <a:t>Ethel</a:t>
            </a:r>
            <a:r>
              <a:rPr lang="gd-GB" dirty="0"/>
              <a:t> </a:t>
            </a:r>
            <a:r>
              <a:rPr lang="gd-GB" dirty="0" err="1"/>
              <a:t>Smyth</a:t>
            </a:r>
            <a:r>
              <a:rPr lang="gd-GB" dirty="0"/>
              <a:t>. </a:t>
            </a:r>
            <a:endParaRPr lang="gd-GB">
              <a:cs typeface="Calibri"/>
            </a:endParaRPr>
          </a:p>
          <a:p>
            <a:r>
              <a:rPr lang="gd-GB" dirty="0"/>
              <a:t>Bu chòir còig mionaidean a bhith air a thoirt don ghnìomh seo.</a:t>
            </a:r>
            <a:endParaRPr lang="gd-GB">
              <a:ea typeface="Calibri"/>
              <a:cs typeface="Calibri"/>
            </a:endParaRPr>
          </a:p>
          <a:p>
            <a:r>
              <a:rPr lang="gd-GB" dirty="0"/>
              <a:t>Bu chòir TILLEADH AIR AIS don ghnìomh aig deireadh a' gnothaich agus bidh seo aca mar eisimpleir air an obair a rinn iad air </a:t>
            </a:r>
            <a:r>
              <a:rPr lang="gd-GB" dirty="0" err="1"/>
              <a:t>Smyth</a:t>
            </a:r>
            <a:r>
              <a:rPr lang="gd-GB" dirty="0"/>
              <a:t>. </a:t>
            </a:r>
            <a:endParaRPr lang="gd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4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B775-A8ED-49CE-94D3-F8282F50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5" y="1288952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Ethel Smyth – A-U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9FCDE2-91BE-00BF-1411-466FD6A9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615" y="2725999"/>
            <a:ext cx="944275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As dèidh dhut a' chùnntas-beatha a leughadh air fad, beir 5 mionaidean gus clàr A-U a dhèanamh leis a' PHRÌOMH-EÒLAIS a tha thu air ionnsachadh mun ùghdair agus </a:t>
            </a:r>
            <a:r>
              <a:rPr lang="gd-GB" err="1"/>
              <a:t>iomairtiche</a:t>
            </a:r>
            <a:r>
              <a:rPr lang="gd-GB"/>
              <a:t>. </a:t>
            </a:r>
          </a:p>
          <a:p>
            <a:r>
              <a:rPr lang="gd-GB"/>
              <a:t>Na gabh dragh mura lìon thu air fad e, </a:t>
            </a:r>
            <a:r>
              <a:rPr lang="gd-GB" err="1"/>
              <a:t>cùmaidh</a:t>
            </a:r>
            <a:r>
              <a:rPr lang="gd-GB"/>
              <a:t> tu seo airson a chleachdadh fhathast. </a:t>
            </a:r>
            <a:endParaRPr lang="gd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12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5719FF-0DB3-F5FF-64AB-BA1531C1D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94113"/>
              </p:ext>
            </p:extLst>
          </p:nvPr>
        </p:nvGraphicFramePr>
        <p:xfrm>
          <a:off x="0" y="848412"/>
          <a:ext cx="1219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228004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22484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2586822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A		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4248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12352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1334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1106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8742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537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2A7920-F9AE-8567-E21B-DDD4789DE6B0}"/>
              </a:ext>
            </a:extLst>
          </p:cNvPr>
          <p:cNvSpPr txBox="1"/>
          <p:nvPr/>
        </p:nvSpPr>
        <p:spPr>
          <a:xfrm>
            <a:off x="4724400" y="5624867"/>
            <a:ext cx="27431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 err="1">
                <a:ea typeface="Calibri"/>
                <a:cs typeface="Calibri"/>
              </a:rPr>
              <a:t>Clàr</a:t>
            </a:r>
            <a:r>
              <a:rPr lang="en-GB" sz="4400" dirty="0">
                <a:ea typeface="Calibri"/>
                <a:cs typeface="Calibri"/>
              </a:rPr>
              <a:t> A-U</a:t>
            </a:r>
          </a:p>
        </p:txBody>
      </p:sp>
    </p:spTree>
    <p:extLst>
      <p:ext uri="{BB962C8B-B14F-4D97-AF65-F5344CB8AC3E}">
        <p14:creationId xmlns:p14="http://schemas.microsoft.com/office/powerpoint/2010/main" val="327475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9757-19E9-7EB5-06F0-1BE8B2E0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3475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A270-F9AE-7E67-0EEA-F35763B5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39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Leugh a' chiad phàirt dhen chùnntas-bheatha dhan chlas. Innis don chlas a bhith ag èisteachd gu dlùth ris a' chiad pharagraf gu sònraichte. </a:t>
            </a:r>
            <a:endParaRPr lang="gd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34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09757-19E9-7EB5-06F0-1BE8B2E0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035"/>
            <a:ext cx="4759689" cy="111184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Read</a:t>
            </a: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A270-F9AE-7E67-0EEA-F35763B5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88" y="1284086"/>
            <a:ext cx="10175630" cy="767904"/>
          </a:xfrm>
        </p:spPr>
        <p:txBody>
          <a:bodyPr anchor="ctr">
            <a:normAutofit/>
          </a:bodyPr>
          <a:lstStyle/>
          <a:p>
            <a:r>
              <a:rPr lang="gd-GB" sz="2000" dirty="0"/>
              <a:t>Èist ri do thidsear a' leughadh a' chiad phàirt dhen chunntas-bheatha a-rithist. </a:t>
            </a:r>
            <a:endParaRPr lang="gd-GB" sz="2000" dirty="0">
              <a:cs typeface="Calibri"/>
            </a:endParaRPr>
          </a:p>
          <a:p>
            <a:r>
              <a:rPr lang="gd-GB" sz="2000" dirty="0"/>
              <a:t>Èist gu dlùth ris a' chiad pharagraf</a:t>
            </a:r>
            <a:endParaRPr lang="gd-GB" sz="2000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725FE-9082-4825-5638-5CBCC76997ED}"/>
              </a:ext>
            </a:extLst>
          </p:cNvPr>
          <p:cNvSpPr txBox="1"/>
          <p:nvPr/>
        </p:nvSpPr>
        <p:spPr>
          <a:xfrm>
            <a:off x="580588" y="2149019"/>
            <a:ext cx="10801766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Eas-aontach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buaireasach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dàna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doirbh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 err="1">
                <a:solidFill>
                  <a:srgbClr val="000000"/>
                </a:solidFill>
                <a:ea typeface="+mn-lt"/>
                <a:cs typeface="+mn-lt"/>
              </a:rPr>
              <a:t>sgoinneal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 ’s air a beò-ghlacadh; ghiùlain </a:t>
            </a:r>
            <a:r>
              <a:rPr lang="gd-GB" sz="15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Ethel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5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Smyth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a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beatha ann an dòigh a bha cho fìor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cho </a:t>
            </a:r>
            <a:r>
              <a:rPr lang="gd-GB" sz="1500" dirty="0" err="1">
                <a:solidFill>
                  <a:srgbClr val="000000"/>
                </a:solidFill>
                <a:ea typeface="+mn-lt"/>
                <a:cs typeface="+mn-lt"/>
              </a:rPr>
              <a:t>ùghdarrail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 is cho gaisgeil – aig àm ann an eachdraidh nuair a bha a h-uile nì agus a h-uile duine ag iarraidh oirre gun a bhith 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is tha sin an-diugh cha mhòr doirbh dhuinn </a:t>
            </a:r>
            <a:r>
              <a:rPr lang="gd-GB" sz="1500" dirty="0" err="1">
                <a:solidFill>
                  <a:srgbClr val="000000"/>
                </a:solidFill>
                <a:ea typeface="+mn-lt"/>
                <a:cs typeface="+mn-lt"/>
              </a:rPr>
              <a:t>saoiltinn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500" dirty="0">
              <a:ea typeface="+mn-lt"/>
              <a:cs typeface="+mn-lt"/>
            </a:endParaRPr>
          </a:p>
          <a:p>
            <a:endParaRPr lang="en-US" sz="15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Aig àm nuair nach robh dùil ri mnathan ach 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bhith boireanta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liugach agus aontach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: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cha robh ise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Aig àm nuair 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bha dùil ri mnathan pòsadh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a bhith os cionn nithean an dachaigh agus phàistean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: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cha robh ise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Agus aig àm nuair a bha còir air mnathan gaol 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thoirt do fir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neo leigeil orra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: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cha leigeadh ise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en-US" sz="1500" dirty="0">
              <a:ea typeface="+mn-lt"/>
              <a:cs typeface="+mn-lt"/>
            </a:endParaRPr>
          </a:p>
          <a:p>
            <a:endParaRPr lang="en-US" sz="15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An àite sin, choilean i dreuchd mar sgrìobhaiche-ciùil agus stiùiriche-ciùil shoirbheachail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a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’ sgrìobhadh rudan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a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bha ùr-ghnàthach agus adhartach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Ghabh i ri </a:t>
            </a:r>
            <a:r>
              <a:rPr lang="gd-GB" sz="1500" err="1">
                <a:solidFill>
                  <a:srgbClr val="000000"/>
                </a:solidFill>
                <a:ea typeface="+mn-lt"/>
                <a:cs typeface="+mn-lt"/>
              </a:rPr>
              <a:t>gaolaireachd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 agus beò-ghlacadh le ban iomraiteach 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(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a gabhail a-steach an </a:t>
            </a:r>
            <a:r>
              <a:rPr lang="gd-GB" sz="1500" err="1">
                <a:solidFill>
                  <a:srgbClr val="000000"/>
                </a:solidFill>
                <a:ea typeface="+mn-lt"/>
                <a:cs typeface="+mn-lt"/>
              </a:rPr>
              <a:t>sufragaid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500" b="0" i="0" err="1">
                <a:solidFill>
                  <a:srgbClr val="000000"/>
                </a:solidFill>
                <a:effectLst/>
                <a:ea typeface="+mn-lt"/>
                <a:cs typeface="+mn-lt"/>
              </a:rPr>
              <a:t>Emmeline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500" b="0" i="0" err="1">
                <a:solidFill>
                  <a:srgbClr val="000000"/>
                </a:solidFill>
                <a:effectLst/>
                <a:ea typeface="+mn-lt"/>
                <a:cs typeface="+mn-lt"/>
              </a:rPr>
              <a:t>Pankhurst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),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fir a bha pòsta agus an cuid </a:t>
            </a:r>
            <a:r>
              <a:rPr lang="gd-GB" sz="1500" err="1">
                <a:solidFill>
                  <a:srgbClr val="000000"/>
                </a:solidFill>
                <a:ea typeface="+mn-lt"/>
                <a:cs typeface="+mn-lt"/>
              </a:rPr>
              <a:t>mnàthan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-pòsta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Sgrìobh i uiread mhòr de litrichean, aistidhean agus aithrisean-beatha a thug dealbh mùirneach is fosgailte de 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dlùth-chaidreabh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Na 50an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err="1">
                <a:solidFill>
                  <a:srgbClr val="000000"/>
                </a:solidFill>
                <a:ea typeface="+mn-lt"/>
                <a:cs typeface="+mn-lt"/>
              </a:rPr>
              <a:t>choisrig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 i i fhèin gu gluasad còir bhòtaidh nam ban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fiù ’s a cur seachad mìosan sa phrìosan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Bhiodh i a cur oirre deiseachan clò sa chuid as motha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a cluich goilf agus a sreap nam beann. Leig i tric ma sgaoil na beachdan àrd-bhriathrach aice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a bha uaireannan croiseil agus bha i neo-leisgeulach agus gun nàire oirre fhèin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en-US" sz="1500" dirty="0">
              <a:ea typeface="+mn-lt"/>
              <a:cs typeface="+mn-lt"/>
            </a:endParaRPr>
          </a:p>
          <a:p>
            <a:endParaRPr lang="en-US" sz="15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Gu ruige a bàs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aig aois 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88, </a:t>
            </a:r>
            <a:r>
              <a:rPr lang="gd-GB" sz="1500" dirty="0">
                <a:solidFill>
                  <a:srgbClr val="000000"/>
                </a:solidFill>
                <a:ea typeface="+mn-lt"/>
                <a:cs typeface="+mn-lt"/>
              </a:rPr>
              <a:t>bha i gu cunbhalach ri strì gus am faigheadh a ceòl aithneachadh agus gun deidheadh còir a chluich. Rinn i strì gum biodh a’ chomas aig boireannaich bhòtadh agus rinn i strì an aghaidh bheachdan shòisealta air dè bha air a ghabhail gu freagarrach agus dè nach robh</a:t>
            </a:r>
            <a:r>
              <a:rPr lang="gd-GB" sz="15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en-US" sz="15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1500" dirty="0">
              <a:ea typeface="+mn-lt"/>
              <a:cs typeface="+mn-lt"/>
            </a:endParaRPr>
          </a:p>
          <a:p>
            <a:pPr algn="l"/>
            <a:endParaRPr lang="en-US" sz="15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31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9906-57E7-BD16-F95C-10EE9E31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220" y="1276247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Bun-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seantansan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Tagh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trì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-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E330BB-C178-1C76-A672-0D16A50D28F4}"/>
              </a:ext>
            </a:extLst>
          </p:cNvPr>
          <p:cNvSpPr txBox="1">
            <a:spLocks/>
          </p:cNvSpPr>
          <p:nvPr/>
        </p:nvSpPr>
        <p:spPr>
          <a:xfrm>
            <a:off x="652343" y="2209151"/>
            <a:ext cx="11132411" cy="3749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d-GB" dirty="0"/>
              <a:t>Bu chòir na sgoilearan trì bun-seantansan a thaghadh bhon ath-sliseag. Dh'fhaodadh tu na bun-seantansan a roinn eadar dithis is msaa. 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/>
              <a:t>Bu chòir dhaibh ath-sgrìobhadh agus crìochnachadh a dhèanamh air na bun-seantansan, a' cleachdadh an fhiosrachaidh bho àite air choireigin anns a' chùnntas-bheatha. </a:t>
            </a:r>
            <a:endParaRPr lang="gd-GB" dirty="0">
              <a:cs typeface="Calibri"/>
            </a:endParaRPr>
          </a:p>
          <a:p>
            <a:pPr marL="457200" indent="-457200">
              <a:buAutoNum type="arabicPeriod"/>
            </a:pPr>
            <a:endParaRPr lang="gd-GB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664214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9906-57E7-BD16-F95C-10EE9E31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8" y="20056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Bun-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sheantansan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C4F0E-7F07-74AB-0A24-E9578A3A9F1B}"/>
              </a:ext>
            </a:extLst>
          </p:cNvPr>
          <p:cNvSpPr txBox="1">
            <a:spLocks/>
          </p:cNvSpPr>
          <p:nvPr/>
        </p:nvSpPr>
        <p:spPr>
          <a:xfrm>
            <a:off x="529794" y="2342886"/>
            <a:ext cx="11132411" cy="4515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d-GB" sz="2000"/>
              <a:t>Coimhead air a' mhìneachadh a tha suas. Cuir crìoch air na bun-seantansan, le fianais bho </a:t>
            </a:r>
            <a:r>
              <a:rPr lang="gd-GB" sz="2000" err="1"/>
              <a:t>àiteannan</a:t>
            </a:r>
            <a:r>
              <a:rPr lang="gd-GB" sz="2000"/>
              <a:t> eile san earrann gus sealltainn na seòrsa duine a bha ann an </a:t>
            </a:r>
            <a:r>
              <a:rPr lang="gd-GB" sz="2000" err="1"/>
              <a:t>Smyth</a:t>
            </a:r>
            <a:r>
              <a:rPr lang="gd-GB" sz="2000"/>
              <a:t>.  </a:t>
            </a:r>
            <a:endParaRPr lang="gd-GB">
              <a:cs typeface="Calibri"/>
            </a:endParaRPr>
          </a:p>
          <a:p>
            <a:endParaRPr lang="gd-GB" sz="20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gd-GB" sz="2000"/>
              <a:t>Gu soilleir bha </a:t>
            </a:r>
            <a:r>
              <a:rPr lang="gd-GB" sz="2000" err="1"/>
              <a:t>Smyth</a:t>
            </a:r>
            <a:r>
              <a:rPr lang="gd-GB" sz="2000"/>
              <a:t> </a:t>
            </a:r>
            <a:r>
              <a:rPr lang="gd-GB" sz="2000" b="1"/>
              <a:t>eas-aontach</a:t>
            </a:r>
            <a:r>
              <a:rPr lang="gd-GB" sz="2000"/>
              <a:t> oir…</a:t>
            </a:r>
            <a:endParaRPr lang="gd-GB" sz="20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gd-GB" sz="2000"/>
              <a:t>Bha </a:t>
            </a:r>
            <a:r>
              <a:rPr lang="gd-GB" sz="2000" err="1"/>
              <a:t>Smyth</a:t>
            </a:r>
            <a:r>
              <a:rPr lang="gd-GB" sz="2000"/>
              <a:t> </a:t>
            </a:r>
            <a:r>
              <a:rPr lang="gd-GB" sz="2000" b="1"/>
              <a:t>buaireasach</a:t>
            </a:r>
            <a:r>
              <a:rPr lang="gd-GB" sz="2000"/>
              <a:t> nuair a …</a:t>
            </a:r>
            <a:endParaRPr lang="gd-GB" sz="20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gd-GB" sz="2000"/>
              <a:t>'S urrainnear a ràdh gun robh </a:t>
            </a:r>
            <a:r>
              <a:rPr lang="gd-GB" sz="2000" err="1"/>
              <a:t>Smyth</a:t>
            </a:r>
            <a:r>
              <a:rPr lang="gd-GB" sz="2000"/>
              <a:t> </a:t>
            </a:r>
            <a:r>
              <a:rPr lang="gd-GB" sz="2000" b="1"/>
              <a:t>dàna </a:t>
            </a:r>
            <a:r>
              <a:rPr lang="gd-GB" sz="2000"/>
              <a:t>oir…</a:t>
            </a:r>
            <a:endParaRPr lang="gd-GB" sz="20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gd-GB" sz="2000"/>
              <a:t>Ged a chanadh mòran gun robh </a:t>
            </a:r>
            <a:r>
              <a:rPr lang="gd-GB" sz="2000" err="1"/>
              <a:t>Smyth</a:t>
            </a:r>
            <a:r>
              <a:rPr lang="gd-GB" sz="2000"/>
              <a:t> </a:t>
            </a:r>
            <a:r>
              <a:rPr lang="gd-GB" sz="2000" b="1"/>
              <a:t>doirbh</a:t>
            </a:r>
            <a:r>
              <a:rPr lang="gd-GB" sz="2000"/>
              <a:t>…</a:t>
            </a:r>
            <a:endParaRPr lang="gd-GB" sz="20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gd-GB" sz="2000"/>
              <a:t>Dh'fhaodadh a ràdh gun robh cuid dhe na rudan a' rinn </a:t>
            </a:r>
            <a:r>
              <a:rPr lang="gd-GB" sz="2000" err="1"/>
              <a:t>Smyth</a:t>
            </a:r>
            <a:r>
              <a:rPr lang="gd-GB" sz="2000"/>
              <a:t> </a:t>
            </a:r>
            <a:r>
              <a:rPr lang="gd-GB" sz="2000" b="1"/>
              <a:t>gòrach, </a:t>
            </a:r>
            <a:r>
              <a:rPr lang="gd-GB" sz="2000"/>
              <a:t>mar eisimpleir nuair.... Ach.... </a:t>
            </a:r>
            <a:endParaRPr lang="gd-GB" sz="2000" b="1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gd-GB" sz="2000">
                <a:ea typeface="+mn-lt"/>
                <a:cs typeface="+mn-lt"/>
              </a:rPr>
              <a:t>Dh'fhaodar a ràdh gun robh i </a:t>
            </a:r>
            <a:r>
              <a:rPr lang="gd-GB" sz="2000" b="1">
                <a:ea typeface="+mn-lt"/>
                <a:cs typeface="+mn-lt"/>
              </a:rPr>
              <a:t>air a beò-ghlacadh </a:t>
            </a:r>
            <a:r>
              <a:rPr lang="gd-GB" sz="2000">
                <a:ea typeface="+mn-lt"/>
                <a:cs typeface="+mn-lt"/>
              </a:rPr>
              <a:t>le —————————.</a:t>
            </a:r>
            <a:endParaRPr lang="gd-GB" sz="2000">
              <a:ea typeface="Calibri" panose="020F0502020204030204"/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gd-GB" sz="2000"/>
              <a:t>Tha </a:t>
            </a:r>
            <a:r>
              <a:rPr lang="gd-GB" sz="2000" err="1"/>
              <a:t>Ethel</a:t>
            </a:r>
            <a:r>
              <a:rPr lang="gd-GB" sz="2000"/>
              <a:t> </a:t>
            </a:r>
            <a:r>
              <a:rPr lang="gd-GB" sz="2000" err="1"/>
              <a:t>Smyth</a:t>
            </a:r>
            <a:r>
              <a:rPr lang="gd-GB" sz="2000"/>
              <a:t> </a:t>
            </a:r>
            <a:r>
              <a:rPr lang="gd-GB" sz="2000" b="1"/>
              <a:t>sgoinneil</a:t>
            </a:r>
            <a:r>
              <a:rPr lang="gd-GB" sz="2000"/>
              <a:t> oir….</a:t>
            </a:r>
            <a:endParaRPr lang="gd-GB" sz="20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gd-GB" sz="20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FC8E7-EC60-D415-584C-B4DE459C253A}"/>
              </a:ext>
            </a:extLst>
          </p:cNvPr>
          <p:cNvSpPr txBox="1"/>
          <p:nvPr/>
        </p:nvSpPr>
        <p:spPr>
          <a:xfrm>
            <a:off x="683998" y="1506399"/>
            <a:ext cx="1082400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sz="1600">
                <a:solidFill>
                  <a:srgbClr val="000000"/>
                </a:solidFill>
                <a:ea typeface="+mn-lt"/>
                <a:cs typeface="+mn-lt"/>
              </a:rPr>
              <a:t>Eas-aontach</a:t>
            </a:r>
            <a:r>
              <a:rPr lang="gd-GB" sz="1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>
                <a:solidFill>
                  <a:srgbClr val="000000"/>
                </a:solidFill>
                <a:ea typeface="+mn-lt"/>
                <a:cs typeface="+mn-lt"/>
              </a:rPr>
              <a:t>buaireasach</a:t>
            </a:r>
            <a:r>
              <a:rPr lang="gd-GB" sz="1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>
                <a:solidFill>
                  <a:srgbClr val="000000"/>
                </a:solidFill>
                <a:ea typeface="+mn-lt"/>
                <a:cs typeface="+mn-lt"/>
              </a:rPr>
              <a:t>dàna</a:t>
            </a:r>
            <a:r>
              <a:rPr lang="gd-GB" sz="1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>
                <a:solidFill>
                  <a:srgbClr val="000000"/>
                </a:solidFill>
                <a:ea typeface="+mn-lt"/>
                <a:cs typeface="+mn-lt"/>
              </a:rPr>
              <a:t>doirbh</a:t>
            </a:r>
            <a:r>
              <a:rPr lang="gd-GB" sz="1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>
                <a:solidFill>
                  <a:srgbClr val="000000"/>
                </a:solidFill>
                <a:ea typeface="+mn-lt"/>
                <a:cs typeface="+mn-lt"/>
              </a:rPr>
              <a:t>sgoinneal ’s air a beò-ghlacadh; ghiùlain </a:t>
            </a:r>
            <a:r>
              <a:rPr lang="gd-GB" sz="1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Ethel Smyth a </a:t>
            </a:r>
            <a:r>
              <a:rPr lang="gd-GB" sz="1600">
                <a:solidFill>
                  <a:srgbClr val="000000"/>
                </a:solidFill>
                <a:ea typeface="+mn-lt"/>
                <a:cs typeface="+mn-lt"/>
              </a:rPr>
              <a:t>beatha ann an dòigh a bha cho fìor</a:t>
            </a:r>
            <a:r>
              <a:rPr lang="gd-GB" sz="1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>
                <a:solidFill>
                  <a:srgbClr val="000000"/>
                </a:solidFill>
                <a:ea typeface="+mn-lt"/>
                <a:cs typeface="+mn-lt"/>
              </a:rPr>
              <a:t>cho ùghdarrail is cho gaisgeil – aig àm ann an eachdraidh nuair a bha a h-uile nì agus a h-uile duine ag iarraidh oirre gun a bhith </a:t>
            </a:r>
            <a:r>
              <a:rPr lang="gd-GB" sz="1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sz="1600">
                <a:solidFill>
                  <a:srgbClr val="000000"/>
                </a:solidFill>
                <a:ea typeface="+mn-lt"/>
                <a:cs typeface="+mn-lt"/>
              </a:rPr>
              <a:t>is tha sin an-diugh cha mhòr doirbh dhuinn saoiltinn</a:t>
            </a:r>
            <a:r>
              <a:rPr lang="gd-GB" sz="1600" b="0" i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38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066B-C884-F5D2-89AF-93A8F918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46125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Sufragaidichean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Brain Dump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8E84-BA7F-BF86-BF0A-96BC96252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501"/>
            <a:ext cx="10515600" cy="3752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Bu chòir do na sgoilearan bhideo ‘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How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the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suffragettes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won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British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women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the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vote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’</a:t>
            </a:r>
            <a:r>
              <a:rPr lang="gd-GB"/>
              <a:t> a choimhead air YouTube:</a:t>
            </a:r>
            <a:endParaRPr lang="gd-GB">
              <a:cs typeface="Calibri"/>
            </a:endParaRPr>
          </a:p>
          <a:p>
            <a:r>
              <a:rPr lang="gd-GB">
                <a:hlinkClick r:id="rId2"/>
              </a:rPr>
              <a:t>https://www.youtube.com/watch?v=D0QVQcqkPDs</a:t>
            </a:r>
            <a:endParaRPr lang="gd-GB">
              <a:cs typeface="Calibri"/>
            </a:endParaRPr>
          </a:p>
          <a:p>
            <a:endParaRPr lang="gd-GB">
              <a:cs typeface="Calibri"/>
            </a:endParaRPr>
          </a:p>
          <a:p>
            <a:r>
              <a:rPr lang="gd-GB"/>
              <a:t>Bu chòir don bhideo a bhith air a stad gach dàrna mhionaid gus leigeil le na sgoilearan ‘</a:t>
            </a:r>
            <a:r>
              <a:rPr lang="gd-GB" err="1"/>
              <a:t>brain</a:t>
            </a:r>
            <a:r>
              <a:rPr lang="gd-GB"/>
              <a:t> </a:t>
            </a:r>
            <a:r>
              <a:rPr lang="gd-GB" err="1"/>
              <a:t>dump</a:t>
            </a:r>
            <a:r>
              <a:rPr lang="gd-GB"/>
              <a:t>’ a dhèanamh air a h-uile rud air a bheil cuimhne aca. Bu chòir seo am fàgail le duilleag notaichean airson an ath-ghnìomh.</a:t>
            </a:r>
            <a:endParaRPr lang="gd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033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7B53-B4FB-9775-EC60-16540130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09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Coimhead air a' bhideo ‘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How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the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suffragettes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won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British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women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the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gd-GB" b="1" i="0" u="none" strike="noStrike" err="1">
                <a:solidFill>
                  <a:srgbClr val="0F0F0F"/>
                </a:solidFill>
                <a:effectLst/>
                <a:latin typeface="YouTube Sans"/>
              </a:rPr>
              <a:t>vote</a:t>
            </a:r>
            <a:r>
              <a:rPr lang="gd-GB" b="1" i="0" u="none" strike="noStrike">
                <a:solidFill>
                  <a:srgbClr val="0F0F0F"/>
                </a:solidFill>
                <a:effectLst/>
                <a:latin typeface="YouTube Sans"/>
              </a:rPr>
              <a:t>’</a:t>
            </a:r>
            <a:endParaRPr lang="gd-GB">
              <a:cs typeface="Calibri"/>
            </a:endParaRPr>
          </a:p>
          <a:p>
            <a:r>
              <a:rPr lang="gd-GB">
                <a:hlinkClick r:id="rId2"/>
              </a:rPr>
              <a:t>https://www.youtube.com/watch?v=D0QVQcqkPDs</a:t>
            </a:r>
            <a:endParaRPr lang="gd-GB">
              <a:cs typeface="Calibri"/>
            </a:endParaRPr>
          </a:p>
          <a:p>
            <a:endParaRPr lang="gd-GB">
              <a:cs typeface="Calibri"/>
            </a:endParaRPr>
          </a:p>
          <a:p>
            <a:r>
              <a:rPr lang="gd-GB"/>
              <a:t>Tog do pheann! Stadaidh do thidsear am bhideo a h-uile dàrnacha mionaid.</a:t>
            </a:r>
            <a:endParaRPr lang="gd-GB">
              <a:ea typeface="Calibri"/>
              <a:cs typeface="Calibri"/>
            </a:endParaRPr>
          </a:p>
          <a:p>
            <a:r>
              <a:rPr lang="gd-GB"/>
              <a:t>Bi aon mhionaid agad airson fiosrachadh cudromach sam bith a dh'ionnsaich sibh a sgrìobhadh. </a:t>
            </a:r>
            <a:endParaRPr lang="gd-GB">
              <a:cs typeface="Calibri"/>
            </a:endParaRPr>
          </a:p>
          <a:p>
            <a:endParaRPr lang="gd-GB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B58240-0423-6613-FB36-43A50C28E5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60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Sufragaidichean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Brain Dump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5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8999-B7C1-90C0-9377-8E557DFF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d-GB" b="1" dirty="0">
                <a:latin typeface="Calibri" panose="020F0502020204030204" pitchFamily="34" charset="0"/>
                <a:cs typeface="Calibri" panose="020F0502020204030204" pitchFamily="34" charset="0"/>
              </a:rPr>
              <a:t>Slat-tomhais Soirbheachais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E8D2-15FB-F704-B63B-F9CFE2CC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gd-GB" dirty="0"/>
              <a:t>'S urrainn dhomh mo thuigse air beatha agus obair </a:t>
            </a:r>
            <a:r>
              <a:rPr lang="gd-GB" dirty="0" err="1"/>
              <a:t>Ethel</a:t>
            </a:r>
            <a:r>
              <a:rPr lang="gd-GB" dirty="0"/>
              <a:t> </a:t>
            </a:r>
            <a:r>
              <a:rPr lang="gd-GB" dirty="0" err="1"/>
              <a:t>Smyth</a:t>
            </a:r>
            <a:r>
              <a:rPr lang="gd-GB" dirty="0"/>
              <a:t> a shealltainn.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'S urrainn dhomh mo sgilean leughaidh a leasachadh tro òrduighean. </a:t>
            </a:r>
          </a:p>
          <a:p>
            <a:r>
              <a:rPr lang="gd-GB" dirty="0">
                <a:ea typeface="+mn-lt"/>
                <a:cs typeface="+mn-lt"/>
              </a:rPr>
              <a:t>'S urrainn dhomh dèiligeadh</a:t>
            </a:r>
            <a:r>
              <a:rPr lang="gd-GB" dirty="0"/>
              <a:t> ri briathrachas beairteach. 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'S urrainn dhomh briathrachas beairteach a chleachdadh nam obair sgrìobhte agus labhairteach.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'S urrainn dhomh crìoch a chur air gnìomhan sgrìobhte, a' cleachdadh mo thuigse, sgrìobhaidh agus sgilean conaltraidh.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'S urrainn dhomh m' obair fhèin a chruthachadh, a' sealltainn m' eòlas ùr air </a:t>
            </a:r>
            <a:r>
              <a:rPr lang="gd-GB" dirty="0" err="1"/>
              <a:t>Ethel</a:t>
            </a:r>
            <a:r>
              <a:rPr lang="gd-GB" dirty="0"/>
              <a:t> </a:t>
            </a:r>
            <a:r>
              <a:rPr lang="gd-GB" dirty="0" err="1"/>
              <a:t>Smyth</a:t>
            </a:r>
            <a:r>
              <a:rPr lang="gd-GB" dirty="0"/>
              <a:t>.</a:t>
            </a:r>
            <a:endParaRPr lang="gd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99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B4A4-78DB-3A31-BA46-E97BC55A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6949"/>
            <a:ext cx="10515600" cy="4029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Bu chòir do sgoilearan na notaichean a rinn iad a chleachdadh airson postair </a:t>
            </a:r>
            <a:r>
              <a:rPr lang="en-GB" err="1">
                <a:ea typeface="+mn-lt"/>
                <a:cs typeface="+mn-lt"/>
              </a:rPr>
              <a:t>Sufragaid</a:t>
            </a:r>
            <a:r>
              <a:rPr lang="gd-GB"/>
              <a:t> a dhèanamh a tha a' taisbeanadh sreath de dh'eòlas agus de dh'fhiosrachadh. </a:t>
            </a:r>
            <a:endParaRPr lang="gd-GB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FFC6EB-7639-1035-EA4C-4B6AD39C96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74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Sufragaidichean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Facal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Sònraichte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81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061B5-2BD1-0A60-D55A-42B8B085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935"/>
            <a:ext cx="10515600" cy="38175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gd-GB" dirty="0"/>
              <a:t>Dèan postair leis an fhiosrachadh agus na cinn-cuspairean a leanas:</a:t>
            </a:r>
            <a:endParaRPr lang="gd-GB" dirty="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2FF6CE-5D20-DABE-071A-8106891AD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4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Sufragaidichean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Facal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Sònraichte</a:t>
            </a:r>
            <a:endParaRPr lang="en-US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84A18-4A67-7F09-315D-7FE9645BFB0C}"/>
              </a:ext>
            </a:extLst>
          </p:cNvPr>
          <p:cNvSpPr/>
          <p:nvPr/>
        </p:nvSpPr>
        <p:spPr>
          <a:xfrm>
            <a:off x="4266292" y="2818190"/>
            <a:ext cx="2963032" cy="12216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err="1">
                <a:ea typeface="+mn-lt"/>
                <a:cs typeface="+mn-lt"/>
              </a:rPr>
              <a:t>Sufragaidichean</a:t>
            </a:r>
            <a:endParaRPr lang="en-US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637AE4-CD7C-EB45-58B7-F05BE1704408}"/>
              </a:ext>
            </a:extLst>
          </p:cNvPr>
          <p:cNvSpPr/>
          <p:nvPr/>
        </p:nvSpPr>
        <p:spPr>
          <a:xfrm>
            <a:off x="7922360" y="2492375"/>
            <a:ext cx="2963032" cy="12216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gd-GB"/>
              <a:t>Nad faclan fhèin, sgrìobh mìneachadh dhen fhacal/abairt shònraichte seo</a:t>
            </a:r>
            <a:endParaRPr lang="gd-GB">
              <a:ea typeface="Calibri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670935-DCB4-B084-A484-4A97B8E43163}"/>
              </a:ext>
            </a:extLst>
          </p:cNvPr>
          <p:cNvSpPr/>
          <p:nvPr/>
        </p:nvSpPr>
        <p:spPr>
          <a:xfrm>
            <a:off x="8517993" y="4433822"/>
            <a:ext cx="2963032" cy="12216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gd-GB"/>
              <a:t>Cleachd am facal sònraichte seo ann an seantans </a:t>
            </a:r>
            <a:endParaRPr lang="gd-GB">
              <a:ea typeface="Calibri"/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3AC469-3476-227C-D79A-5A0D4C2F76BF}"/>
              </a:ext>
            </a:extLst>
          </p:cNvPr>
          <p:cNvSpPr/>
          <p:nvPr/>
        </p:nvSpPr>
        <p:spPr>
          <a:xfrm>
            <a:off x="838200" y="4721356"/>
            <a:ext cx="2994134" cy="15326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gd-GB"/>
              <a:t>Sgrìobh nas urrainn dhut de dhaoine/thachartasan/ chinn-latha co-cheangailte ris an fhacal shònraichte seo</a:t>
            </a:r>
            <a:endParaRPr lang="gd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9AC7BF-A94F-C615-2D84-41A42C2DD0E4}"/>
              </a:ext>
            </a:extLst>
          </p:cNvPr>
          <p:cNvSpPr/>
          <p:nvPr/>
        </p:nvSpPr>
        <p:spPr>
          <a:xfrm>
            <a:off x="838200" y="2492375"/>
            <a:ext cx="2963032" cy="12216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gd-GB"/>
              <a:t>Cruthaich ceist far an e am facal sònraichte am freagairt </a:t>
            </a:r>
            <a:endParaRPr lang="gd-GB">
              <a:ea typeface="Calibri"/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A8E9D8D-F691-4AA5-CCFD-A997DF714B88}"/>
              </a:ext>
            </a:extLst>
          </p:cNvPr>
          <p:cNvSpPr/>
          <p:nvPr/>
        </p:nvSpPr>
        <p:spPr>
          <a:xfrm>
            <a:off x="4614484" y="4650619"/>
            <a:ext cx="2963032" cy="12216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gd-GB"/>
              <a:t>Dèan dealbh neo suaicheantas gus am facal sònraichte seo a dhealbhadh </a:t>
            </a:r>
            <a:endParaRPr lang="gd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238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9757-19E9-7EB5-06F0-1BE8B2E0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A270-F9AE-7E67-0EEA-F35763B5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2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Leugh an dàrna pàirt </a:t>
            </a:r>
            <a:r>
              <a:rPr lang="gd-GB">
                <a:ea typeface="+mn-lt"/>
                <a:cs typeface="+mn-lt"/>
              </a:rPr>
              <a:t>dhen chunntas-bheatha dhan chlas a-rithist </a:t>
            </a:r>
            <a:endParaRPr lang="gd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969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9757-19E9-7EB5-06F0-1BE8B2E0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70" y="170121"/>
            <a:ext cx="8058311" cy="854140"/>
          </a:xfrm>
        </p:spPr>
        <p:txBody>
          <a:bodyPr anchor="b"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A270-F9AE-7E67-0EEA-F35763B5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70" y="1159690"/>
            <a:ext cx="11556933" cy="37752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gd-GB" sz="2000"/>
              <a:t>Èist ri do thidsear a' leughadh an dàrna pàirt dhen chùnntas-bheatha a-rithist "</a:t>
            </a:r>
            <a:r>
              <a:rPr lang="gd-GB" sz="2000">
                <a:ea typeface="+mn-lt"/>
                <a:cs typeface="+mn-lt"/>
              </a:rPr>
              <a:t> Àrd-shealladh Chùrsa-obrach"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88614-6136-C8F9-B1B9-365830DF0007}"/>
              </a:ext>
            </a:extLst>
          </p:cNvPr>
          <p:cNvSpPr txBox="1"/>
          <p:nvPr/>
        </p:nvSpPr>
        <p:spPr>
          <a:xfrm>
            <a:off x="324970" y="1801749"/>
            <a:ext cx="11542058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Rugadh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Ethel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ann an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Kent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ann an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1858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. Bha fios aice bho aois òg gum biodh a beatha air a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choisrigeadh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ri ceòl ach cha robh a h-athair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duine cruaidh às an arm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dèidheil air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bheachd idir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’S a chuimhne as tràithe a tha ann mu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iomairteachd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 h-òige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ghlas i i fhèin na seòmar-cadail is dhiùlt i ithe neo tighinn a-mach gus an do ghèill h-athair agus gun do leig e leatha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B’ i a’ chiad bhoireannach a chaidh ’s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leugh aig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Conservatory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Leipzig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urramail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sa Ghearmailt.</a:t>
            </a:r>
          </a:p>
          <a:p>
            <a:endParaRPr lang="gd-GB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An sin bha i am measg sgrìobhaichean-ciùil ainmeil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(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agus fireanta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)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na h-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àma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-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Tchaikovsky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Dvorák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Greig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Brahms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–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agus theinnich miann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Ethel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 bhith aithnichte mar sgrìobhadair-ciùil, gu dearbh cha b’ e na tidsear neo cleasaiche dhùthchail mar a bu chumanta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an iùil nam ban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air àite fhaighinn ann an saoghail a’ chiùil aig an àm seo. Cheana, ’s e dùbhlan mhòr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mar sreap a’ chait ris a’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chaileadh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 bh’ ann ach gun teagamh bha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Ethel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ag iarraidh barrachd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i ag iarraidh gun rachadh a cheòl aice a bhith air a chluich agus air a mheas gu àrd-ìre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;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i ag iarraidh a bhith air an aon àrd-ùrlair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sa h-uile gnìomh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’s a bha na fir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</a:p>
          <a:p>
            <a:endParaRPr lang="gd-GB" sz="1400" b="0" i="0" dirty="0">
              <a:solidFill>
                <a:srgbClr val="000000"/>
              </a:solidFill>
              <a:effectLst/>
              <a:ea typeface="+mn-lt"/>
              <a:cs typeface="+mn-lt"/>
            </a:endParaRPr>
          </a:p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As aonais a bhith cuir am meud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tha e air leth barraichte agus sònraichte gun do choilean i seo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eisimpleir air an fhìor chumhachd a bha na riar agus dìcheall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As dèidh taic fhaighinn bho chùl-taic agus stiùirichean-chiùil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cha b’ e a-mhàin gun deach a ceòl air fad a chluich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choilean i iomadachd “ciad turas” mar sgrìobhadair-ciùil bhoireanta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gabhail a-staigh a’ chiad opara air àrd-ùrlair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an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New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York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Metropolitan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Opera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(Der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Wald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1903), a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’ chiad bhoireannach gus ban-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tighearnachd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 ghlèidheadh airson coileanachd chiùil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(1922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) agus bho chionn dà bhliadhna opara air àrd-ùrlair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Glyndebourne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(2022).</a:t>
            </a:r>
            <a:endParaRPr lang="gd-GB" sz="1400" dirty="0">
              <a:ea typeface="+mn-lt"/>
              <a:cs typeface="+mn-lt"/>
            </a:endParaRPr>
          </a:p>
          <a:p>
            <a:pPr algn="l"/>
            <a:endParaRPr lang="gd-GB" sz="1400" b="0" i="0" dirty="0">
              <a:solidFill>
                <a:srgbClr val="000000"/>
              </a:solidFill>
              <a:effectLst/>
              <a:ea typeface="+mn-lt"/>
              <a:cs typeface="+mn-lt"/>
            </a:endParaRPr>
          </a:p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cùrsa-obrach ceart ach gu tur “mì-bhoireanta” aice: chur i seachad a h-ùine a’ sgrìobhadh chiùil agus a’ siubhal tarsaing na Roinn Eòrpa airson a h-obair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Chluich i gu mì-fhoirmeil airson a’ Bhànrigh Bhictòria agus rinn i caraidean as rìoghalachd na Roinn Eòrpa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 bharrachd air an seo bha mòran de na rinn i a-mach as an àbhaist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làn spionnadh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le cuspairean iongantach agus a’ gabhail ri h-ùidhean na beatha fhèin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-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mar eisimpleir chaidh </a:t>
            </a:r>
            <a:r>
              <a:rPr lang="gd-GB" sz="14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The</a:t>
            </a:r>
            <a:r>
              <a:rPr lang="gd-GB" sz="14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Wreckers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a’ sgrìobhadh ann an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1902-04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agus tha e na opara ionmholta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feimineach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. ’S e laoidh làidir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feimineachd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agus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iomairteachd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 tha ann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an </a:t>
            </a:r>
            <a:r>
              <a:rPr lang="gd-GB" sz="14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The</a:t>
            </a:r>
            <a:r>
              <a:rPr lang="gd-GB" sz="14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March</a:t>
            </a:r>
            <a:r>
              <a:rPr lang="gd-GB" sz="14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of</a:t>
            </a:r>
            <a:r>
              <a:rPr lang="gd-GB" sz="14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the</a:t>
            </a:r>
            <a:r>
              <a:rPr lang="gd-GB" sz="14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Women</a:t>
            </a:r>
            <a:r>
              <a:rPr lang="gd-GB" sz="1400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 chaidh chluich ann an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1911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air fuasgladh còir-bhòtaidh nam ban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4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sz="14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36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25AC-DF66-7E52-94DD-E6A372F2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9763125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Loidhne-tìde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5D35-3F04-EF61-D952-3957B037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Bu chòir do sgoilearan am fiosrachadh bho </a:t>
            </a:r>
            <a:r>
              <a:rPr lang="gd-GB">
                <a:ea typeface="+mn-lt"/>
                <a:cs typeface="+mn-lt"/>
              </a:rPr>
              <a:t>Àrd-shealladh Chùrsa-obrach</a:t>
            </a:r>
            <a:r>
              <a:rPr lang="gd-GB"/>
              <a:t> a chleachdadh airson loidhne-tìde a dhèanamh de bheatha </a:t>
            </a:r>
            <a:r>
              <a:rPr lang="gd-GB" err="1"/>
              <a:t>Smyth</a:t>
            </a:r>
            <a:r>
              <a:rPr lang="gd-GB"/>
              <a:t>, a' dèanamh follaiseach na tachartasan mòra. </a:t>
            </a:r>
            <a:endParaRPr lang="gd-GB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5389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4D33-8A2C-A4D4-B260-23065C2E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Loidhne-tìde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D6342-EADC-6A0F-2DBE-EE8998D20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A' cleachdadh an fhiosrachaidh bho Ghnìomh 8, ath-sgrìobh agus crìochnaich an loidhne-tìde. Dèan cinnteach gu bheil na rudan cudromach a choilean i na cùrsa-obrach na lùib. </a:t>
            </a:r>
            <a:endParaRPr lang="gd-GB">
              <a:ea typeface="Calibri"/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6867A7-31F3-E67C-DC05-18CF6EE84350}"/>
              </a:ext>
            </a:extLst>
          </p:cNvPr>
          <p:cNvCxnSpPr>
            <a:cxnSpLocks/>
          </p:cNvCxnSpPr>
          <p:nvPr/>
        </p:nvCxnSpPr>
        <p:spPr>
          <a:xfrm>
            <a:off x="377976" y="4377266"/>
            <a:ext cx="11324167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64A6054-46D2-94FD-1E63-E9595FA37040}"/>
              </a:ext>
            </a:extLst>
          </p:cNvPr>
          <p:cNvSpPr/>
          <p:nvPr/>
        </p:nvSpPr>
        <p:spPr>
          <a:xfrm>
            <a:off x="377976" y="3360737"/>
            <a:ext cx="2246398" cy="541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/>
              <a:t>1858</a:t>
            </a:r>
          </a:p>
          <a:p>
            <a:pPr algn="ctr"/>
            <a:r>
              <a:rPr lang="en-GB" sz="1200" err="1"/>
              <a:t>Rugadh</a:t>
            </a:r>
            <a:r>
              <a:rPr lang="en-GB" sz="1200"/>
              <a:t> </a:t>
            </a:r>
            <a:r>
              <a:rPr lang="en-GB" sz="1200" err="1"/>
              <a:t>i</a:t>
            </a:r>
            <a:r>
              <a:rPr lang="en-GB" sz="1200"/>
              <a:t> </a:t>
            </a:r>
            <a:r>
              <a:rPr lang="en-GB" sz="1200" err="1"/>
              <a:t>ann</a:t>
            </a:r>
            <a:r>
              <a:rPr lang="en-GB" sz="1200"/>
              <a:t> an Kent</a:t>
            </a:r>
            <a:endParaRPr lang="en-US" sz="12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19C465-D25B-676F-D504-CC75B8ACAC0D}"/>
              </a:ext>
            </a:extLst>
          </p:cNvPr>
          <p:cNvCxnSpPr>
            <a:cxnSpLocks/>
          </p:cNvCxnSpPr>
          <p:nvPr/>
        </p:nvCxnSpPr>
        <p:spPr>
          <a:xfrm flipV="1">
            <a:off x="1042156" y="3977014"/>
            <a:ext cx="0" cy="400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48DE229-D910-7AEF-A9E6-DFB2C2B4D214}"/>
              </a:ext>
            </a:extLst>
          </p:cNvPr>
          <p:cNvSpPr/>
          <p:nvPr/>
        </p:nvSpPr>
        <p:spPr>
          <a:xfrm>
            <a:off x="2135208" y="4633149"/>
            <a:ext cx="2032517" cy="4829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E1B410-6ED3-C9E7-51AE-27B5A7CC262C}"/>
              </a:ext>
            </a:extLst>
          </p:cNvPr>
          <p:cNvSpPr/>
          <p:nvPr/>
        </p:nvSpPr>
        <p:spPr>
          <a:xfrm>
            <a:off x="4007542" y="3398978"/>
            <a:ext cx="2032517" cy="4654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F2A63-4147-1231-84F9-3C30761699C1}"/>
              </a:ext>
            </a:extLst>
          </p:cNvPr>
          <p:cNvSpPr/>
          <p:nvPr/>
        </p:nvSpPr>
        <p:spPr>
          <a:xfrm>
            <a:off x="6272971" y="4633149"/>
            <a:ext cx="2032517" cy="482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DD1FE2-D1E3-2352-7DEC-0C2723167D2A}"/>
              </a:ext>
            </a:extLst>
          </p:cNvPr>
          <p:cNvSpPr/>
          <p:nvPr/>
        </p:nvSpPr>
        <p:spPr>
          <a:xfrm>
            <a:off x="7797566" y="3429000"/>
            <a:ext cx="2032517" cy="482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F6933E-E503-60AB-71F1-505319589F5D}"/>
              </a:ext>
            </a:extLst>
          </p:cNvPr>
          <p:cNvSpPr/>
          <p:nvPr/>
        </p:nvSpPr>
        <p:spPr>
          <a:xfrm>
            <a:off x="9968779" y="5136318"/>
            <a:ext cx="2032517" cy="4829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/>
              <a:t>————</a:t>
            </a:r>
          </a:p>
          <a:p>
            <a:pPr algn="ctr"/>
            <a:r>
              <a:rPr lang="en-GB" sz="1200" err="1"/>
              <a:t>Chaochladh</a:t>
            </a:r>
            <a:endParaRPr lang="en-US" sz="1200" err="1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EFBD1B-8B28-4D83-8B62-E7E1ACB16688}"/>
              </a:ext>
            </a:extLst>
          </p:cNvPr>
          <p:cNvCxnSpPr>
            <a:cxnSpLocks/>
          </p:cNvCxnSpPr>
          <p:nvPr/>
        </p:nvCxnSpPr>
        <p:spPr>
          <a:xfrm>
            <a:off x="10810420" y="4377266"/>
            <a:ext cx="0" cy="624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42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A02C-4E68-D3A9-7ED7-D87E3577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Samhla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Facal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F5BC-48F2-0D75-3089-AAE185AEB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119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Bu chòir do na sgoilearan èisteachd ris an earrann de òran </a:t>
            </a:r>
            <a:r>
              <a:rPr lang="gd-GB" err="1"/>
              <a:t>Smyth</a:t>
            </a:r>
            <a:r>
              <a:rPr lang="gd-GB"/>
              <a:t> ‘</a:t>
            </a:r>
            <a:r>
              <a:rPr lang="gd-GB" err="1"/>
              <a:t>The</a:t>
            </a:r>
            <a:r>
              <a:rPr lang="gd-GB"/>
              <a:t> </a:t>
            </a:r>
            <a:r>
              <a:rPr lang="gd-GB" err="1"/>
              <a:t>March</a:t>
            </a:r>
            <a:r>
              <a:rPr lang="gd-GB"/>
              <a:t> </a:t>
            </a:r>
            <a:r>
              <a:rPr lang="gd-GB" err="1"/>
              <a:t>of</a:t>
            </a:r>
            <a:r>
              <a:rPr lang="gd-GB"/>
              <a:t> </a:t>
            </a:r>
            <a:r>
              <a:rPr lang="gd-GB" err="1"/>
              <a:t>the</a:t>
            </a:r>
            <a:r>
              <a:rPr lang="gd-GB"/>
              <a:t> </a:t>
            </a:r>
            <a:r>
              <a:rPr lang="gd-GB" err="1"/>
              <a:t>Women</a:t>
            </a:r>
            <a:r>
              <a:rPr lang="gd-GB"/>
              <a:t>’: </a:t>
            </a:r>
            <a:r>
              <a:rPr lang="gd-GB">
                <a:hlinkClick r:id="rId2"/>
              </a:rPr>
              <a:t>https://youtu.be/TJJKn_oPK9o</a:t>
            </a:r>
            <a:endParaRPr lang="gd-GB">
              <a:cs typeface="Calibri"/>
            </a:endParaRPr>
          </a:p>
          <a:p>
            <a:r>
              <a:rPr lang="gd-GB"/>
              <a:t>Bu chòir dhaibh an uair sin postair a dhèanamh a' cleachdadh </a:t>
            </a:r>
            <a:r>
              <a:rPr lang="gd-GB">
                <a:ea typeface="+mn-lt"/>
                <a:cs typeface="+mn-lt"/>
              </a:rPr>
              <a:t>Dath/Samhla/Facal gus beachdan agus </a:t>
            </a:r>
            <a:r>
              <a:rPr lang="gd-GB" err="1">
                <a:ea typeface="+mn-lt"/>
                <a:cs typeface="+mn-lt"/>
              </a:rPr>
              <a:t>tèamannan</a:t>
            </a:r>
            <a:r>
              <a:rPr lang="gd-GB">
                <a:ea typeface="+mn-lt"/>
                <a:cs typeface="+mn-lt"/>
              </a:rPr>
              <a:t> an òrain a riochdachadh. 'S urrainn dhaibh seo a dhèanamh gu dathach agus a' sgeadachadh gu dha rèir.</a:t>
            </a:r>
            <a:endParaRPr lang="gd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210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332FF1-465A-39B9-CD5F-2B9C9617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365125"/>
            <a:ext cx="109284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Dath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 -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Samhla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 -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Facal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‘The March of the Women’</a:t>
            </a:r>
            <a:endParaRPr lang="en-US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D87F7-4CA8-DF4C-CCFA-27F85AEA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2009329"/>
            <a:ext cx="5753705" cy="46389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/>
              <a:t>Dèan postair a' cleachdadh cruth Dath</a:t>
            </a:r>
            <a:r>
              <a:rPr lang="gd-GB" dirty="0">
                <a:ea typeface="+mn-lt"/>
                <a:cs typeface="+mn-lt"/>
              </a:rPr>
              <a:t>  - Samhla - Facal.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/>
              <a:t>Bu chòir dhut na bun-seantansan a chleachdadh sa phostair agad gus na taghaidhean agad a mhìneachadh.  </a:t>
            </a:r>
            <a:endParaRPr lang="gd-GB" dirty="0">
              <a:ea typeface="Calibri"/>
              <a:cs typeface="Calibri"/>
            </a:endParaRPr>
          </a:p>
          <a:p>
            <a:r>
              <a:rPr lang="gd-GB" dirty="0"/>
              <a:t>Bu chòir dha na taghaidhean agad  tèamannan agus beachdan òran Smyth ‘The March of the Women’ a riochdachadh</a:t>
            </a:r>
            <a:endParaRPr lang="gd-GB" dirty="0">
              <a:ea typeface="Calibri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6D1328-F5CB-391F-28EA-DEF7C97C3C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38900" y="2009552"/>
            <a:ext cx="5629053" cy="40324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gd-GB" dirty="0">
                <a:ea typeface="+mn-lt"/>
                <a:cs typeface="+mn-lt"/>
              </a:rPr>
              <a:t>Thagh mi </a:t>
            </a:r>
            <a:r>
              <a:rPr lang="gd-GB" dirty="0"/>
              <a:t>dath _________ gus ‘</a:t>
            </a:r>
            <a:r>
              <a:rPr lang="gd-GB" i="1" dirty="0"/>
              <a:t>The March of the Women</a:t>
            </a:r>
            <a:r>
              <a:rPr lang="gd-GB" dirty="0"/>
              <a:t>’ a riochdachadh </a:t>
            </a:r>
            <a:r>
              <a:rPr lang="gd-GB" b="1" dirty="0"/>
              <a:t>mar</a:t>
            </a:r>
            <a:r>
              <a:rPr lang="gd-GB" dirty="0"/>
              <a:t>…</a:t>
            </a:r>
            <a:endParaRPr lang="gd-GB" dirty="0">
              <a:cs typeface="Calibri"/>
            </a:endParaRPr>
          </a:p>
          <a:p>
            <a:r>
              <a:rPr lang="gd-GB" dirty="0"/>
              <a:t>Thagh mi samhla ______</a:t>
            </a:r>
            <a:r>
              <a:rPr lang="gd-GB" dirty="0">
                <a:ea typeface="+mn-lt"/>
                <a:cs typeface="+mn-lt"/>
              </a:rPr>
              <a:t> gus ‘</a:t>
            </a:r>
            <a:r>
              <a:rPr lang="gd-GB" i="1" dirty="0">
                <a:ea typeface="+mn-lt"/>
                <a:cs typeface="+mn-lt"/>
              </a:rPr>
              <a:t>The March of the Women</a:t>
            </a:r>
            <a:r>
              <a:rPr lang="gd-GB" dirty="0">
                <a:ea typeface="+mn-lt"/>
                <a:cs typeface="+mn-lt"/>
              </a:rPr>
              <a:t>’ a riochdachadh</a:t>
            </a:r>
            <a:r>
              <a:rPr lang="gd-GB" b="1" dirty="0">
                <a:ea typeface="+mn-lt"/>
                <a:cs typeface="+mn-lt"/>
              </a:rPr>
              <a:t> mar</a:t>
            </a:r>
            <a:r>
              <a:rPr lang="gd-GB" dirty="0">
                <a:ea typeface="+mn-lt"/>
                <a:cs typeface="+mn-lt"/>
              </a:rPr>
              <a:t>… </a:t>
            </a:r>
          </a:p>
          <a:p>
            <a:r>
              <a:rPr lang="gd-GB" dirty="0">
                <a:ea typeface="+mn-lt"/>
                <a:cs typeface="+mn-lt"/>
              </a:rPr>
              <a:t>Thagh mi am facal</a:t>
            </a:r>
            <a:r>
              <a:rPr lang="gd-GB" dirty="0"/>
              <a:t> _________ </a:t>
            </a:r>
            <a:r>
              <a:rPr lang="gd-GB" dirty="0">
                <a:ea typeface="+mn-lt"/>
                <a:cs typeface="+mn-lt"/>
              </a:rPr>
              <a:t>gus ‘</a:t>
            </a:r>
            <a:r>
              <a:rPr lang="gd-GB" i="1" dirty="0">
                <a:ea typeface="+mn-lt"/>
                <a:cs typeface="+mn-lt"/>
              </a:rPr>
              <a:t>The March of the Women</a:t>
            </a:r>
            <a:r>
              <a:rPr lang="gd-GB" dirty="0">
                <a:ea typeface="+mn-lt"/>
                <a:cs typeface="+mn-lt"/>
              </a:rPr>
              <a:t>’ a riochdachadh</a:t>
            </a:r>
            <a:r>
              <a:rPr lang="gd-GB" b="1" dirty="0">
                <a:ea typeface="+mn-lt"/>
                <a:cs typeface="+mn-lt"/>
              </a:rPr>
              <a:t> mar</a:t>
            </a:r>
            <a:r>
              <a:rPr lang="gd-GB" dirty="0">
                <a:ea typeface="+mn-lt"/>
                <a:cs typeface="+mn-lt"/>
              </a:rPr>
              <a:t>… </a:t>
            </a:r>
          </a:p>
          <a:p>
            <a:r>
              <a:rPr lang="gd-GB" dirty="0"/>
              <a:t>Beir an uiread de dh'fhiosrachadh as urrainn dhut agus bith cruthachail! </a:t>
            </a:r>
            <a:endParaRPr lang="gd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594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9757-19E9-7EB5-06F0-1BE8B2E0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995362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A270-F9AE-7E67-0EEA-F35763B5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21399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err="1">
                <a:ea typeface="+mn-lt"/>
                <a:cs typeface="+mn-lt"/>
              </a:rPr>
              <a:t>Leugh</a:t>
            </a:r>
            <a:r>
              <a:rPr lang="en-GB">
                <a:ea typeface="+mn-lt"/>
                <a:cs typeface="+mn-lt"/>
              </a:rPr>
              <a:t> an </a:t>
            </a:r>
            <a:r>
              <a:rPr lang="en-GB" err="1">
                <a:ea typeface="+mn-lt"/>
                <a:cs typeface="+mn-lt"/>
              </a:rPr>
              <a:t>treasamh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pàirt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dhen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chùnntas-bheatha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dhan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chlas</a:t>
            </a:r>
            <a:r>
              <a:rPr lang="en-GB">
                <a:ea typeface="+mn-lt"/>
                <a:cs typeface="+mn-lt"/>
              </a:rPr>
              <a:t> a-</a:t>
            </a:r>
            <a:r>
              <a:rPr lang="en-GB" err="1">
                <a:ea typeface="+mn-lt"/>
                <a:cs typeface="+mn-lt"/>
              </a:rPr>
              <a:t>rithist</a:t>
            </a:r>
            <a:r>
              <a:rPr lang="en-GB">
                <a:ea typeface="+mn-lt"/>
                <a:cs typeface="+mn-lt"/>
              </a:rPr>
              <a:t> 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81511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9757-19E9-7EB5-06F0-1BE8B2E0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28" y="313153"/>
            <a:ext cx="7672379" cy="791309"/>
          </a:xfrm>
        </p:spPr>
        <p:txBody>
          <a:bodyPr anchor="b"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A270-F9AE-7E67-0EEA-F35763B5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6" y="1194717"/>
            <a:ext cx="11570196" cy="447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err="1">
                <a:ea typeface="+mn-lt"/>
                <a:cs typeface="+mn-lt"/>
              </a:rPr>
              <a:t>Èist</a:t>
            </a:r>
            <a:r>
              <a:rPr lang="en-GB" sz="1800">
                <a:ea typeface="+mn-lt"/>
                <a:cs typeface="+mn-lt"/>
              </a:rPr>
              <a:t> </a:t>
            </a:r>
            <a:r>
              <a:rPr lang="en-GB" sz="1800" err="1">
                <a:ea typeface="+mn-lt"/>
                <a:cs typeface="+mn-lt"/>
              </a:rPr>
              <a:t>ri</a:t>
            </a:r>
            <a:r>
              <a:rPr lang="en-GB" sz="1800">
                <a:ea typeface="+mn-lt"/>
                <a:cs typeface="+mn-lt"/>
              </a:rPr>
              <a:t> do </a:t>
            </a:r>
            <a:r>
              <a:rPr lang="en-GB" sz="1800" err="1">
                <a:ea typeface="+mn-lt"/>
                <a:cs typeface="+mn-lt"/>
              </a:rPr>
              <a:t>thidsear</a:t>
            </a:r>
            <a:r>
              <a:rPr lang="en-GB" sz="1800">
                <a:ea typeface="+mn-lt"/>
                <a:cs typeface="+mn-lt"/>
              </a:rPr>
              <a:t> a' </a:t>
            </a:r>
            <a:r>
              <a:rPr lang="en-GB" sz="1800" err="1">
                <a:ea typeface="+mn-lt"/>
                <a:cs typeface="+mn-lt"/>
              </a:rPr>
              <a:t>leughadh</a:t>
            </a:r>
            <a:r>
              <a:rPr lang="en-GB" sz="1800">
                <a:ea typeface="+mn-lt"/>
                <a:cs typeface="+mn-lt"/>
              </a:rPr>
              <a:t> an </a:t>
            </a:r>
            <a:r>
              <a:rPr lang="en-GB" sz="1800" err="1">
                <a:ea typeface="+mn-lt"/>
                <a:cs typeface="+mn-lt"/>
              </a:rPr>
              <a:t>treasamh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pàirt</a:t>
            </a:r>
            <a:r>
              <a:rPr lang="en-GB" sz="1800">
                <a:ea typeface="+mn-lt"/>
                <a:cs typeface="+mn-lt"/>
              </a:rPr>
              <a:t> </a:t>
            </a:r>
            <a:r>
              <a:rPr lang="en-GB" sz="1800" err="1">
                <a:ea typeface="+mn-lt"/>
                <a:cs typeface="+mn-lt"/>
              </a:rPr>
              <a:t>dhen</a:t>
            </a:r>
            <a:r>
              <a:rPr lang="en-GB" sz="1800">
                <a:ea typeface="+mn-lt"/>
                <a:cs typeface="+mn-lt"/>
              </a:rPr>
              <a:t> </a:t>
            </a:r>
            <a:r>
              <a:rPr lang="en-GB" sz="1800" err="1">
                <a:ea typeface="+mn-lt"/>
                <a:cs typeface="+mn-lt"/>
              </a:rPr>
              <a:t>chùnntas-bheatha</a:t>
            </a:r>
            <a:r>
              <a:rPr lang="en-GB" sz="1800">
                <a:ea typeface="+mn-lt"/>
                <a:cs typeface="+mn-lt"/>
              </a:rPr>
              <a:t> a-</a:t>
            </a:r>
            <a:r>
              <a:rPr lang="en-GB" sz="1800" err="1">
                <a:ea typeface="+mn-lt"/>
                <a:cs typeface="+mn-lt"/>
              </a:rPr>
              <a:t>rithist</a:t>
            </a:r>
            <a:r>
              <a:rPr lang="en-GB" sz="1800">
                <a:ea typeface="+mn-lt"/>
                <a:cs typeface="+mn-lt"/>
              </a:rPr>
              <a:t> "</a:t>
            </a:r>
            <a:r>
              <a:rPr lang="gd-GB" sz="1800">
                <a:ea typeface="+mn-lt"/>
                <a:cs typeface="+mn-lt"/>
              </a:rPr>
              <a:t>Feisealachd agus Gnè"</a:t>
            </a:r>
            <a:endParaRPr lang="en-GB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35AC1-0146-3036-8742-1EF92EF29B0F}"/>
              </a:ext>
            </a:extLst>
          </p:cNvPr>
          <p:cNvSpPr txBox="1"/>
          <p:nvPr/>
        </p:nvSpPr>
        <p:spPr>
          <a:xfrm>
            <a:off x="354106" y="1637211"/>
            <a:ext cx="11483788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Tha seo air fad a’ toirt dealbh gu math soirbheachail dhuinn ach gu dè an ìre air a bheil daoine air cluinntinn mu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Ethel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Smyth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an-diugh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?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 dh’aindeoin a buaidh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nuair a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dh’eug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Ethel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ann an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1944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cha mhòr gun deach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ceòl a-mach à sealladh – agus tha argamaid làidir ann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nam b’ e gum bu ghnè eile i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nach biodh seo air tachairt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400" dirty="0">
              <a:ea typeface="+mn-lt"/>
              <a:cs typeface="+mn-lt"/>
            </a:endParaRPr>
          </a:p>
          <a:p>
            <a:endParaRPr lang="gd-GB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Nuair a thòisich i a’ sgrìobhadh an toiseachd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cha mhòr gun robh rudeigin daonnan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ann an lèirmheasan dhe h-obrach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 bha lìogach neo a’ sealltainn sealladh mì-cheart ’s a bha stèidhichte air a gnè - oir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mar a dh’ionnsaichear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cha robh dòigh ann a dh’fhaodadh boireannach ceòl a’ sgrìobhadh gu ceart. A bhith na boireannach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ceòl èasgaidh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làn spionnadh agus dealasach air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dhì-meas agus e cho “mì-nàdarra”. A bhith nad bhoireannach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rud sam bith nas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socraiche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le maoth-inntinn air a chaitheamh a-mach am beachd leis gun robh e gòrach agus suarach - ceòl dùthchail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dachaigheil do bhoireannaich a-mhàin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chluichear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aig an taigh e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B’ e freagairt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Ethel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mar a dh’fhaodadh tu tomhais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gun foir a thoirt dhaibh idir agus cumail a’ dol le bhith dèanamh na bha a’ faireachdainn ceart dhith fhèin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400" dirty="0">
              <a:ea typeface="+mn-lt"/>
              <a:cs typeface="+mn-lt"/>
            </a:endParaRPr>
          </a:p>
          <a:p>
            <a:endParaRPr lang="gd-GB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Gun dearbh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cha b’ e a-mhàin a gnè a’ shoillsich diofar air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Ethel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bho chàch. Bha i beò gu fosgailte agus gun leisgeul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cha b’ e a-mhàin mar neach LGDTCEN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+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 ach neach iom-fhillte. Bha sin agus ged a bha a beatha romansach do-dhèanta ainmeachadh bha feartan na lùib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mar a còir de beatha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le a miann fhèin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a’ leantainn ge bith dè bha an dùil rithe bho dhaoine eile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’S an iomadach càirdeas a th’ air a chlàradh aice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bhiodh i tric a’ fàs ann an caidreamh a bha co-ionnan agus domhainn le dhaoine eile agus bha comasan aice a bhith air a glacadh le daoine gu aoibhneach beòthail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san dà chuid gaol agus àrd-chiallach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fad a beatha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4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sz="1400" dirty="0">
              <a:ea typeface="+mn-lt"/>
              <a:cs typeface="+mn-lt"/>
            </a:endParaRPr>
          </a:p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Na dòigh obrach fosgailte gun iomagain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an àite a bhith a’ falach a faireachdainnean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an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àite bhith leigeil le uallach mhòr na bha an t-saoghal timcheall oirre ag iarraidh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leig i le fhillteachd a feisealachd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bhith na bheachd-smaoineachaidh. B’ ann aig àm mus robh an eadar-lionn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meadhanan-sòisealta agus smuaintean cumanta adhartach ri fhaotainn a bha seo gus taic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thabhainn, riochdachadh a thoirt agus daoine dhen aon bheachd a thoirt còmhla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400" dirty="0">
              <a:ea typeface="+mn-lt"/>
              <a:cs typeface="+mn-lt"/>
            </a:endParaRPr>
          </a:p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A’ sgrìobhadh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ann an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1892,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le culaidh-iongnaidh mùirneach - ach culaidh-iongnaidh a sheall gu doirbh ’s a bha creideamh na h-ama, dh’fhaighneachd i: “Saoil carson a tha e fada nas fhasa dhomh spèis nas làidire a bhith agam do mo ghnè fhèin na do ghnè-sa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Chan dèan mi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steam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’ dheth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oir gur mi neach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tha fallainn nan inntinn.”</a:t>
            </a:r>
          </a:p>
          <a:p>
            <a:endParaRPr lang="gd-GB" sz="14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57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1892-1AC1-770E-A415-5935B201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209"/>
            <a:ext cx="10515600" cy="1325563"/>
          </a:xfrm>
        </p:spPr>
        <p:txBody>
          <a:bodyPr/>
          <a:lstStyle/>
          <a:p>
            <a:r>
              <a:rPr lang="gd-GB" b="1" dirty="0">
                <a:latin typeface="Calibri" panose="020F0502020204030204" pitchFamily="34" charset="0"/>
                <a:cs typeface="Calibri" panose="020F0502020204030204" pitchFamily="34" charset="0"/>
              </a:rPr>
              <a:t>Gnìomh 1 </a:t>
            </a:r>
            <a:r>
              <a:rPr lang="gd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Gnìomh Briathrachais – Notaichean don tidsear</a:t>
            </a:r>
            <a:endParaRPr lang="gd-GB" dirty="0"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C332-A1D5-1119-CF22-BB45BD5A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212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/>
              <a:t>Mus tèid an teacsa air fad a leughadh, bu chòir do sgoilearan na gnìomhan a leanas a choileanadh gus dèanamh cinnteach gu bheil am briathrachas aca an goireas a chleachdadh.</a:t>
            </a:r>
            <a:endParaRPr lang="gd-GB" dirty="0">
              <a:ea typeface="Calibri"/>
              <a:cs typeface="Calibri"/>
            </a:endParaRPr>
          </a:p>
          <a:p>
            <a:endParaRPr lang="gd-GB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Co-fhacal Sìmplidh </a:t>
            </a:r>
            <a:r>
              <a:rPr lang="gd-GB" dirty="0"/>
              <a:t>– thèid air colbh </a:t>
            </a:r>
            <a:r>
              <a:rPr lang="gd-GB" dirty="0">
                <a:ea typeface="+mn-lt"/>
                <a:cs typeface="+mn-lt"/>
              </a:rPr>
              <a:t>Co-fhacal Sìmplidh a chleachdadh tron aonad air fad mar ghnìomh </a:t>
            </a:r>
            <a:r>
              <a:rPr lang="gd-GB" dirty="0"/>
              <a:t>'cuimhnich agus freagair'. Mar as trice a bhios seo a' gabhail àite, 's ann as trice a gheibh an neach-ionnsachaidh an cothrom dèiligeadh ris an fhacal agus a chuimhneachadh.</a:t>
            </a:r>
            <a:endParaRPr lang="gd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8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75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mise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!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28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Leugh a' chiad pharagraf de "Feisealachd agus Gnè" a-rithist. </a:t>
            </a:r>
            <a:endParaRPr lang="gd-GB">
              <a:ea typeface="Calibri"/>
              <a:cs typeface="Calibri"/>
            </a:endParaRPr>
          </a:p>
          <a:p>
            <a:r>
              <a:rPr lang="gd-GB"/>
              <a:t>Bu chòir ràdh ri na sgoilearan èisteachd ri do ‘</a:t>
            </a:r>
            <a:r>
              <a:rPr lang="gd-GB" err="1"/>
              <a:t>prodaist</a:t>
            </a:r>
            <a:r>
              <a:rPr lang="gd-GB"/>
              <a:t>’ (mar a tha guth a' dol suas agus sìos) do ghutha agus a bhith deiseil an dà paragraf a leughadh air ais thugad anns an aon dòigh. </a:t>
            </a:r>
            <a:endParaRPr lang="gd-GB">
              <a:cs typeface="Calibri"/>
            </a:endParaRPr>
          </a:p>
          <a:p>
            <a:r>
              <a:rPr lang="gd-GB"/>
              <a:t>Tha an gnìomh seo ag amas air na comasan leughaidh aca a neartachadh agus an cuid mhisneachd. </a:t>
            </a:r>
            <a:endParaRPr lang="gd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596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59" y="1277213"/>
            <a:ext cx="10457682" cy="923001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Feisealachd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agus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Gnè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 </a:t>
            </a:r>
            <a:endParaRPr lang="en-GB" dirty="0"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87" y="2705862"/>
            <a:ext cx="9341263" cy="1645920"/>
          </a:xfrm>
        </p:spPr>
        <p:txBody>
          <a:bodyPr anchor="ctr">
            <a:normAutofit fontScale="92500" lnSpcReduction="10000"/>
          </a:bodyPr>
          <a:lstStyle/>
          <a:p>
            <a:r>
              <a:rPr lang="gd-GB" sz="2400" dirty="0">
                <a:latin typeface="Calibri"/>
                <a:ea typeface="Calibri"/>
                <a:cs typeface="Calibri"/>
              </a:rPr>
              <a:t>Èist ri do thidsear a' leughadh a' chiad pharagraf de "Feisealachd agus Gnè" agus èist ri </a:t>
            </a:r>
            <a:r>
              <a:rPr lang="gd-GB" sz="2400" dirty="0">
                <a:ea typeface="+mn-lt"/>
                <a:cs typeface="+mn-lt"/>
              </a:rPr>
              <a:t>‘prodaist’ (mar a tha guth a' dol suas agus sìos) an guth.</a:t>
            </a:r>
          </a:p>
          <a:p>
            <a:r>
              <a:rPr lang="gd-GB" sz="2400" dirty="0">
                <a:latin typeface="Calibri"/>
                <a:ea typeface="Calibri"/>
                <a:cs typeface="Calibri"/>
              </a:rPr>
              <a:t>Còmhla ri do cho-aoisich, leugh a' phàirt a-rithist le bhith cùramach aire a ghabhail de phuingeachadh agus feuchainn air a' phrodaist a bha aig do thidsear.</a:t>
            </a:r>
            <a:endParaRPr lang="gd-GB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25D70-289B-D302-8779-4ABA42D72123}"/>
              </a:ext>
            </a:extLst>
          </p:cNvPr>
          <p:cNvSpPr txBox="1"/>
          <p:nvPr/>
        </p:nvSpPr>
        <p:spPr>
          <a:xfrm>
            <a:off x="778387" y="4657457"/>
            <a:ext cx="1082057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Tha seo air fad a’ toirt dealbh gu math soirbheachail dhuinn ach gu dè an ìre air a bheil daoine air cluinntinn mu </a:t>
            </a:r>
            <a:r>
              <a:rPr lang="gd-GB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Ethel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gd-GB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Smyth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 an-diugh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?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 dh’aindeoin a buaidh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nuair a </a:t>
            </a:r>
            <a:r>
              <a:rPr lang="gd-GB" dirty="0" err="1">
                <a:solidFill>
                  <a:srgbClr val="000000"/>
                </a:solidFill>
                <a:ea typeface="+mn-lt"/>
                <a:cs typeface="+mn-lt"/>
              </a:rPr>
              <a:t>dh’eug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gd-GB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Ethel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 ann an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1944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cha mhòr gun deach a ceòl a-mach à sealladh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agus tha argamaid làidir ann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nam b’ e gum bu ghnè eile i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nach biodh seo air tachairt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104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8D48-82AF-9E29-2D07-B62621DB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7150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13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Duileagan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Sònraichte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5C7A-10DC-593E-37C2-63CED6491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9680"/>
            <a:ext cx="10515600" cy="41993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“…</a:t>
            </a:r>
            <a:r>
              <a:rPr lang="gd-GB" b="0" i="0" u="none" strike="noStrike" err="1">
                <a:effectLst/>
              </a:rPr>
              <a:t>but</a:t>
            </a:r>
            <a:r>
              <a:rPr lang="gd-GB" b="0" i="0" u="none" strike="noStrike">
                <a:effectLst/>
              </a:rPr>
              <a:t>, in </a:t>
            </a:r>
            <a:r>
              <a:rPr lang="gd-GB" b="0" i="0" u="none" strike="noStrike" err="1">
                <a:effectLst/>
              </a:rPr>
              <a:t>reality</a:t>
            </a:r>
            <a:r>
              <a:rPr lang="gd-GB" b="0" i="0" u="none" strike="noStrike">
                <a:effectLst/>
              </a:rPr>
              <a:t>, </a:t>
            </a:r>
            <a:r>
              <a:rPr lang="gd-GB" b="0" i="0" u="none" strike="noStrike" err="1">
                <a:effectLst/>
              </a:rPr>
              <a:t>how</a:t>
            </a:r>
            <a:r>
              <a:rPr lang="gd-GB" b="0" i="0" u="none" strike="noStrike">
                <a:effectLst/>
              </a:rPr>
              <a:t> </a:t>
            </a:r>
            <a:r>
              <a:rPr lang="gd-GB" b="0" i="0" u="none" strike="noStrike" err="1">
                <a:effectLst/>
              </a:rPr>
              <a:t>many</a:t>
            </a:r>
            <a:r>
              <a:rPr lang="gd-GB" b="0" i="0" u="none" strike="noStrike">
                <a:effectLst/>
              </a:rPr>
              <a:t> </a:t>
            </a:r>
            <a:r>
              <a:rPr lang="gd-GB" b="0" i="0" u="none" strike="noStrike" err="1">
                <a:effectLst/>
              </a:rPr>
              <a:t>people</a:t>
            </a:r>
            <a:r>
              <a:rPr lang="gd-GB" b="0" i="0" u="none" strike="noStrike">
                <a:effectLst/>
              </a:rPr>
              <a:t> </a:t>
            </a:r>
            <a:r>
              <a:rPr lang="gd-GB" b="0" i="0" u="none" strike="noStrike" err="1">
                <a:effectLst/>
              </a:rPr>
              <a:t>today</a:t>
            </a:r>
            <a:r>
              <a:rPr lang="gd-GB" b="0" i="0" u="none" strike="noStrike">
                <a:effectLst/>
              </a:rPr>
              <a:t> </a:t>
            </a:r>
            <a:r>
              <a:rPr lang="gd-GB" b="0" i="0" u="none" strike="noStrike" err="1">
                <a:effectLst/>
              </a:rPr>
              <a:t>have</a:t>
            </a:r>
            <a:r>
              <a:rPr lang="gd-GB" b="0" i="0" u="none" strike="noStrike">
                <a:effectLst/>
              </a:rPr>
              <a:t> </a:t>
            </a:r>
            <a:r>
              <a:rPr lang="gd-GB" b="0" i="0" u="none" strike="noStrike" err="1">
                <a:effectLst/>
              </a:rPr>
              <a:t>heard</a:t>
            </a:r>
            <a:r>
              <a:rPr lang="gd-GB" b="0" i="0" u="none" strike="noStrike">
                <a:effectLst/>
              </a:rPr>
              <a:t> </a:t>
            </a:r>
            <a:r>
              <a:rPr lang="gd-GB" b="0" i="0" u="none" strike="noStrike" err="1">
                <a:effectLst/>
              </a:rPr>
              <a:t>of</a:t>
            </a:r>
            <a:r>
              <a:rPr lang="gd-GB" b="0" i="0" u="none" strike="noStrike">
                <a:effectLst/>
              </a:rPr>
              <a:t> </a:t>
            </a:r>
            <a:r>
              <a:rPr lang="gd-GB" b="0" i="0" u="none" strike="noStrike" err="1">
                <a:effectLst/>
              </a:rPr>
              <a:t>Ethel</a:t>
            </a:r>
            <a:r>
              <a:rPr lang="gd-GB" b="0" i="0" u="none" strike="noStrike">
                <a:effectLst/>
              </a:rPr>
              <a:t> </a:t>
            </a:r>
            <a:r>
              <a:rPr lang="gd-GB" b="0" i="0" u="none" strike="noStrike" err="1">
                <a:effectLst/>
              </a:rPr>
              <a:t>Smyth</a:t>
            </a:r>
            <a:r>
              <a:rPr lang="gd-GB" b="0" i="0" u="none" strike="noStrike">
                <a:effectLst/>
              </a:rPr>
              <a:t>?”</a:t>
            </a:r>
            <a:endParaRPr lang="gd-GB" b="0" i="0" u="none" strike="noStrike">
              <a:effectLst/>
              <a:cs typeface="Calibri"/>
            </a:endParaRPr>
          </a:p>
          <a:p>
            <a:endParaRPr lang="gd-GB">
              <a:cs typeface="Calibri"/>
            </a:endParaRPr>
          </a:p>
          <a:p>
            <a:r>
              <a:rPr lang="gd-GB"/>
              <a:t>Bu chòir do na sgoilearan duilleag shònraichte a dhèanamh de </a:t>
            </a:r>
            <a:r>
              <a:rPr lang="gd-GB" err="1"/>
              <a:t>Smyth</a:t>
            </a:r>
            <a:r>
              <a:rPr lang="gd-GB"/>
              <a:t> ag ath-sgrìobhadh nan seantansan agus a' sgrìobhadh fhreagairtean.</a:t>
            </a:r>
            <a:endParaRPr lang="gd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953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5EAA-FBFC-E975-0B2A-32E9151A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205"/>
            <a:ext cx="10515600" cy="39547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gd-GB" sz="2400" dirty="0">
                <a:ea typeface="+mn-lt"/>
                <a:cs typeface="+mn-lt"/>
              </a:rPr>
              <a:t>"...ach gu dè an ìre air a bheil daoine air cluinntinn mu </a:t>
            </a:r>
            <a:r>
              <a:rPr lang="gd-GB" sz="2400" b="0" u="none" strike="noStrike" dirty="0" err="1">
                <a:effectLst/>
                <a:ea typeface="+mn-lt"/>
                <a:cs typeface="+mn-lt"/>
              </a:rPr>
              <a:t>Ethel</a:t>
            </a:r>
            <a:r>
              <a:rPr lang="gd-GB" sz="2400" b="0" u="none" strike="noStrike" dirty="0">
                <a:effectLst/>
                <a:ea typeface="+mn-lt"/>
                <a:cs typeface="+mn-lt"/>
              </a:rPr>
              <a:t> </a:t>
            </a:r>
            <a:r>
              <a:rPr lang="gd-GB" sz="2400" b="0" u="none" strike="noStrike" dirty="0" err="1">
                <a:effectLst/>
                <a:ea typeface="+mn-lt"/>
                <a:cs typeface="+mn-lt"/>
              </a:rPr>
              <a:t>Smyth</a:t>
            </a:r>
            <a:r>
              <a:rPr lang="gd-GB" sz="2400" dirty="0">
                <a:ea typeface="+mn-lt"/>
                <a:cs typeface="+mn-lt"/>
              </a:rPr>
              <a:t> an-diugh?"</a:t>
            </a:r>
            <a:endParaRPr lang="en-US" dirty="0"/>
          </a:p>
          <a:p>
            <a:pPr marL="0" indent="0">
              <a:buNone/>
            </a:pPr>
            <a:endParaRPr lang="gd-GB" sz="2400" i="1">
              <a:cs typeface="Calibri"/>
            </a:endParaRPr>
          </a:p>
          <a:p>
            <a:pPr marL="0" indent="0">
              <a:buNone/>
            </a:pPr>
            <a:r>
              <a:rPr lang="gd-GB" sz="2400" dirty="0"/>
              <a:t>Ath-sgrìobh agus crìochnaich na seantansan sònraichte seo le d' eòlas ùr air </a:t>
            </a:r>
            <a:r>
              <a:rPr lang="gd-GB" sz="2400" b="0" u="none" strike="noStrike" dirty="0" err="1">
                <a:effectLst/>
              </a:rPr>
              <a:t>Smyth</a:t>
            </a:r>
            <a:r>
              <a:rPr lang="gd-GB" sz="2400" b="0" u="none" strike="noStrike" dirty="0">
                <a:effectLst/>
              </a:rPr>
              <a:t>.</a:t>
            </a:r>
            <a:endParaRPr lang="gd-GB" sz="2400" b="0" u="none" strike="noStrike" dirty="0">
              <a:effectLst/>
              <a:ea typeface="Calibri"/>
              <a:cs typeface="Calibri"/>
            </a:endParaRPr>
          </a:p>
          <a:p>
            <a:endParaRPr lang="gd-GB" sz="2400">
              <a:cs typeface="Calibri"/>
            </a:endParaRPr>
          </a:p>
          <a:p>
            <a:r>
              <a:rPr lang="gd-GB" sz="2400" dirty="0"/>
              <a:t>Ciamar a mhìneachadh tu an neach seo?</a:t>
            </a:r>
            <a:endParaRPr lang="gd-GB" sz="2400" b="0" u="none" strike="noStrike" dirty="0">
              <a:effectLst/>
              <a:ea typeface="Calibri"/>
              <a:cs typeface="Calibri"/>
            </a:endParaRPr>
          </a:p>
          <a:p>
            <a:r>
              <a:rPr lang="gd-GB" sz="2400" dirty="0"/>
              <a:t>Dè an rud a tha a' toirt an aithneachaidh as motha dhaibh?</a:t>
            </a:r>
            <a:endParaRPr lang="gd-GB" sz="2400" dirty="0">
              <a:ea typeface="Calibri"/>
              <a:cs typeface="Calibri"/>
            </a:endParaRPr>
          </a:p>
          <a:p>
            <a:r>
              <a:rPr lang="gd-GB" sz="2400" dirty="0"/>
              <a:t>Cò na daoine eile a tha ceangailte ris an neach seo?</a:t>
            </a:r>
            <a:endParaRPr lang="gd-GB" sz="2400" b="0" u="none" strike="noStrike" dirty="0">
              <a:effectLst/>
              <a:ea typeface="Calibri"/>
              <a:cs typeface="Calibri"/>
            </a:endParaRPr>
          </a:p>
          <a:p>
            <a:r>
              <a:rPr lang="gd-GB" sz="2400" dirty="0"/>
              <a:t>Dè na rudan sònraichte eile as urrainn dhut cuimhneachadh mun neach seo?</a:t>
            </a:r>
            <a:endParaRPr lang="gd-GB" sz="2400" dirty="0">
              <a:ea typeface="Calibri" panose="020F0502020204030204"/>
              <a:cs typeface="Calibri" panose="020F0502020204030204"/>
            </a:endParaRPr>
          </a:p>
          <a:p>
            <a:r>
              <a:rPr lang="gd-GB" sz="2400" dirty="0"/>
              <a:t>Cruthaich ceist far an e an neach sònraichte am freagairt.</a:t>
            </a:r>
            <a:endParaRPr lang="gd-GB" sz="2400" b="0" u="none" strike="noStrike" dirty="0">
              <a:effectLst/>
              <a:ea typeface="Calibri" panose="020F0502020204030204"/>
              <a:cs typeface="Calibri" panose="020F0502020204030204"/>
            </a:endParaRPr>
          </a:p>
          <a:p>
            <a:endParaRPr lang="gd-GB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58EF14-EB61-0746-BCDC-90D45AC242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13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Duileagan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Sònraichte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Ethel Smyth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46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31875"/>
            <a:ext cx="10810875" cy="1325563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14 –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 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30067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Leugh</a:t>
            </a:r>
            <a:r>
              <a:rPr lang="en-GB" dirty="0"/>
              <a:t> a-</a:t>
            </a:r>
            <a:r>
              <a:rPr lang="en-GB" dirty="0" err="1"/>
              <a:t>rithist</a:t>
            </a:r>
            <a:r>
              <a:rPr lang="en-GB" dirty="0"/>
              <a:t>, am </a:t>
            </a:r>
            <a:r>
              <a:rPr lang="en-GB" dirty="0" err="1"/>
              <a:t>paragraf</a:t>
            </a:r>
            <a:r>
              <a:rPr lang="en-GB" dirty="0"/>
              <a:t> mu </a:t>
            </a:r>
            <a:r>
              <a:rPr lang="en-GB" dirty="0" err="1"/>
              <a:t>dheireadh</a:t>
            </a:r>
            <a:r>
              <a:rPr lang="en-GB" dirty="0"/>
              <a:t> de "</a:t>
            </a:r>
            <a:r>
              <a:rPr lang="en-GB" dirty="0" err="1"/>
              <a:t>Feisealachd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Gnè</a:t>
            </a:r>
            <a:r>
              <a:rPr lang="en-GB" dirty="0"/>
              <a:t>" </a:t>
            </a:r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Bu chòir ràdh ri na sgoilearan èisteachd ri do ‘phrodaist’ (mar a tha guth a' dol suas agus sìos) do ghutha agus a bhith deiseil an dà pharagraf a leughadh air ais thugad anns an aon dòigh. </a:t>
            </a:r>
            <a:endParaRPr lang="en-US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Tha an gnìomh seo ag amas air na comasan leughaidh aca a neartachadh agus an cuid mhisneachd. </a:t>
            </a:r>
            <a:endParaRPr lang="en-GB" dirty="0"/>
          </a:p>
          <a:p>
            <a:endParaRPr lang="gd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550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70" y="748747"/>
            <a:ext cx="9449805" cy="1645920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Gender and Sexuality 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 </a:t>
            </a:r>
            <a:endParaRPr lang="en-US" dirty="0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10" y="1901607"/>
            <a:ext cx="5082630" cy="4399915"/>
          </a:xfrm>
        </p:spPr>
        <p:txBody>
          <a:bodyPr anchor="ctr">
            <a:normAutofit/>
          </a:bodyPr>
          <a:lstStyle/>
          <a:p>
            <a:r>
              <a:rPr lang="gd-GB" sz="2200" dirty="0">
                <a:ea typeface="+mn-lt"/>
                <a:cs typeface="+mn-lt"/>
              </a:rPr>
              <a:t>Èist ri do thidsear a' leughadh a' pharagraf mu dheireadh de "</a:t>
            </a:r>
            <a:r>
              <a:rPr lang="gd-GB" sz="2200" dirty="0"/>
              <a:t>Feisealach agus Gnè", </a:t>
            </a:r>
            <a:r>
              <a:rPr lang="gd-GB" sz="2200" dirty="0">
                <a:ea typeface="+mn-lt"/>
                <a:cs typeface="+mn-lt"/>
              </a:rPr>
              <a:t>èist ri ‘prodaist’ (mar a tha guth a' dol suas agus sìos) an gutha.</a:t>
            </a:r>
          </a:p>
          <a:p>
            <a:r>
              <a:rPr lang="gd-GB" sz="2200" dirty="0">
                <a:ea typeface="+mn-lt"/>
                <a:cs typeface="+mn-lt"/>
              </a:rPr>
              <a:t>Còmhla ri do cho-aoisich, leugh a' phàirt a-rithist le bhith cùramach aire a ghabhail de phuingeachadh agus feuchainn air a' phrosaid a bha aig do thidsear.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4C2A3-5EC2-11E7-E2D6-9DA51D9576A6}"/>
              </a:ext>
            </a:extLst>
          </p:cNvPr>
          <p:cNvSpPr txBox="1"/>
          <p:nvPr/>
        </p:nvSpPr>
        <p:spPr>
          <a:xfrm>
            <a:off x="6770737" y="2479044"/>
            <a:ext cx="441544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A’ sgrìobhadh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ann an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1892,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le culaidh-iongnaidh mùirneach - ach culaidh-iongnaidh a sheall gu doirbh ’s a bha creideamh na h-ama, dh’fhaighneachd i: “Saoil carson a tha e fada nas fhasa dhomh spèis nas làidire a bhith agam do mo ghnè fhèin na do ghnè-sa. Chan dèan mi </a:t>
            </a:r>
            <a:r>
              <a:rPr lang="gd-GB" dirty="0" err="1">
                <a:solidFill>
                  <a:srgbClr val="000000"/>
                </a:solidFill>
                <a:ea typeface="+mn-lt"/>
                <a:cs typeface="+mn-lt"/>
              </a:rPr>
              <a:t>steam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’ dheth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oir gur mi neach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tha fallainn nan inntinn.”</a:t>
            </a:r>
            <a:endParaRPr lang="gd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556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45" y="1367872"/>
            <a:ext cx="9522017" cy="1645920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Feisealachd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agus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Gnè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Smaoinich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Paidhir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Sgaoil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45" y="3118567"/>
            <a:ext cx="10746114" cy="1645920"/>
          </a:xfrm>
        </p:spPr>
        <p:txBody>
          <a:bodyPr anchor="ctr">
            <a:normAutofit fontScale="92500" lnSpcReduction="10000"/>
          </a:bodyPr>
          <a:lstStyle/>
          <a:p>
            <a:r>
              <a:rPr lang="gd-GB" sz="2400" dirty="0"/>
              <a:t>Faighneachd air na sgoilearan carson a bhiodh Smyth air a feisealachd agus a meas air boireannach eile a cheisneachadh ged a shaoil i gum b' e </a:t>
            </a:r>
            <a:r>
              <a:rPr lang="gd-GB" sz="2400" dirty="0">
                <a:ea typeface="+mn-lt"/>
                <a:cs typeface="+mn-lt"/>
              </a:rPr>
              <a:t>‘neach a tha fallainn nan inntinn’ a bh' innte. </a:t>
            </a:r>
            <a:endParaRPr lang="gd-GB" sz="2400" dirty="0">
              <a:ea typeface="Calibri"/>
              <a:cs typeface="Calibri"/>
            </a:endParaRPr>
          </a:p>
          <a:p>
            <a:r>
              <a:rPr lang="gd-GB" sz="2400" dirty="0"/>
              <a:t>Bu chòir dhaibh smaoineachadh mu dheidhinn seo, a dhol ann am paidhirichean, còmhradh agus am beachdan a sgaoileadh leis a' chlas. </a:t>
            </a:r>
            <a:endParaRPr lang="gd-GB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247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55" y="564928"/>
            <a:ext cx="10749766" cy="1252243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Feisealachd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agus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Gnè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–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Smaoinich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/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Paidhir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/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Sgaoil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55" y="2237036"/>
            <a:ext cx="10367770" cy="3510390"/>
          </a:xfrm>
        </p:spPr>
        <p:txBody>
          <a:bodyPr anchor="ctr">
            <a:noAutofit/>
          </a:bodyPr>
          <a:lstStyle/>
          <a:p>
            <a:r>
              <a:rPr lang="gd-GB" sz="2400" dirty="0"/>
              <a:t>Smaoinich: </a:t>
            </a:r>
            <a:r>
              <a:rPr lang="gd-GB" sz="2400" dirty="0">
                <a:ea typeface="+mn-lt"/>
                <a:cs typeface="+mn-lt"/>
              </a:rPr>
              <a:t>carson a bhiodh Smyth air a feisealachd agus a meas air boireannach eile a cheisneachadh ged a shaoil i gum b' e ‘neach a tha fallainn nan inntinn’ a bh' innte. </a:t>
            </a:r>
            <a:endParaRPr lang="gd-GB" sz="2400" dirty="0">
              <a:cs typeface="Calibri"/>
            </a:endParaRPr>
          </a:p>
          <a:p>
            <a:r>
              <a:rPr lang="gd-GB" sz="2400" dirty="0">
                <a:ea typeface="+mn-lt"/>
                <a:cs typeface="+mn-lt"/>
              </a:rPr>
              <a:t>Smaoinich</a:t>
            </a:r>
            <a:r>
              <a:rPr lang="gd-GB" sz="2400" dirty="0"/>
              <a:t>: carson a tha an sgrìobhadair a' smaointinn gur e briseadh-cridhe a tha seo? </a:t>
            </a:r>
            <a:endParaRPr lang="gd-GB" sz="2400" dirty="0">
              <a:ea typeface="Calibri"/>
              <a:cs typeface="Calibri"/>
            </a:endParaRPr>
          </a:p>
          <a:p>
            <a:r>
              <a:rPr lang="gd-GB" sz="2400" dirty="0">
                <a:ea typeface="+mn-lt"/>
                <a:cs typeface="+mn-lt"/>
              </a:rPr>
              <a:t>Smaoinich</a:t>
            </a:r>
            <a:r>
              <a:rPr lang="gd-GB" sz="2400" dirty="0"/>
              <a:t>: Dè an t-adhartas a rinn ginealach Smyth a-rèir coimhearsnachd </a:t>
            </a:r>
            <a:r>
              <a:rPr lang="gd-GB" sz="2400" dirty="0">
                <a:ea typeface="+mn-lt"/>
                <a:cs typeface="+mn-lt"/>
              </a:rPr>
              <a:t>LGDTCEN+ ?</a:t>
            </a:r>
          </a:p>
          <a:p>
            <a:r>
              <a:rPr lang="gd-GB" sz="2400" dirty="0"/>
              <a:t>Paidhir: Nis gu bheil sibh air smaointinn mu na rudan seo, lorg caraid agus bruidhinn mun deidhinn leotha.</a:t>
            </a:r>
            <a:endParaRPr lang="gd-GB" sz="2400" dirty="0">
              <a:cs typeface="Calibri"/>
            </a:endParaRPr>
          </a:p>
          <a:p>
            <a:r>
              <a:rPr lang="gd-GB" sz="2400" dirty="0"/>
              <a:t>Sgaoil: bith deiseil do bheachd a thoirt dhan chlas. </a:t>
            </a:r>
            <a:endParaRPr lang="gd-GB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626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5141-053B-3DEA-7A3F-1DD944AB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1593850"/>
            <a:ext cx="10887075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1F32AC-ADB5-3027-67D1-5F29441C5F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2500" y="30543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ea typeface="+mn-lt"/>
                <a:cs typeface="+mn-lt"/>
              </a:rPr>
              <a:t>Leugh</a:t>
            </a:r>
            <a:r>
              <a:rPr lang="en-GB">
                <a:ea typeface="+mn-lt"/>
                <a:cs typeface="+mn-lt"/>
              </a:rPr>
              <a:t> an </a:t>
            </a:r>
            <a:r>
              <a:rPr lang="en-GB" err="1">
                <a:ea typeface="+mn-lt"/>
                <a:cs typeface="+mn-lt"/>
              </a:rPr>
              <a:t>ceathreamh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pàirt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dhen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chunntas-bheatha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dhan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chlas</a:t>
            </a:r>
            <a:r>
              <a:rPr lang="en-GB">
                <a:ea typeface="+mn-lt"/>
                <a:cs typeface="+mn-lt"/>
              </a:rPr>
              <a:t> a-</a:t>
            </a:r>
            <a:r>
              <a:rPr lang="en-GB" err="1">
                <a:ea typeface="+mn-lt"/>
                <a:cs typeface="+mn-lt"/>
              </a:rPr>
              <a:t>rithist</a:t>
            </a:r>
            <a:r>
              <a:rPr lang="en-GB">
                <a:ea typeface="+mn-lt"/>
                <a:cs typeface="+mn-lt"/>
              </a:rPr>
              <a:t> 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033295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9757-19E9-7EB5-06F0-1BE8B2E0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5" y="311313"/>
            <a:ext cx="6193203" cy="1015427"/>
          </a:xfrm>
        </p:spPr>
        <p:txBody>
          <a:bodyPr anchor="b"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A270-F9AE-7E67-0EEA-F35763B5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473199"/>
            <a:ext cx="10504759" cy="7955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gd-GB" sz="2400">
                <a:ea typeface="+mn-lt"/>
                <a:cs typeface="+mn-lt"/>
              </a:rPr>
              <a:t>Èist ri do thidsear a' leughadh a' cheathramh pàirt dhen chunntas-bheatha a-rithist "Pearsantachd agus </a:t>
            </a:r>
            <a:r>
              <a:rPr lang="gd-GB" sz="2400" err="1">
                <a:ea typeface="+mn-lt"/>
                <a:cs typeface="+mn-lt"/>
              </a:rPr>
              <a:t>Iomairteachd</a:t>
            </a:r>
            <a:r>
              <a:rPr lang="gd-GB" sz="2400">
                <a:ea typeface="+mn-lt"/>
                <a:cs typeface="+mn-lt"/>
              </a:rPr>
              <a:t>" </a:t>
            </a:r>
            <a:endParaRPr lang="gd-GB" sz="1100" b="1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125E1-5CB2-ABAC-E31B-14DD9E5981B5}"/>
              </a:ext>
            </a:extLst>
          </p:cNvPr>
          <p:cNvSpPr txBox="1"/>
          <p:nvPr/>
        </p:nvSpPr>
        <p:spPr>
          <a:xfrm>
            <a:off x="476250" y="2415219"/>
            <a:ext cx="11239499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’S an aon seòrsa dòigh nach do thagh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Ethel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 feisealachd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cha do thagh i a nàdar. B’ e caractar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bh;’ innte, uaireannan gun smachd agus uaireannan croiseil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600">
              <a:ea typeface="+mn-lt"/>
              <a:cs typeface="+mn-lt"/>
            </a:endParaRPr>
          </a:p>
          <a:p>
            <a:endParaRPr lang="gd-GB" sz="1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Bha i gu làidir an aghaidh pòsadh ach b’ e measgachadh de dealas dha h-obair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bharrachd air ùidhean ioma-leannanach agus cho làidir rag ’s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bha i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bu choireach. Ann an litir gu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màthair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sgrìobh i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“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fiù ’s nan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tuitinn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ann an trom ghaol le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Brahms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agus gum beireadh e gealladh pòsaidh dhomh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dhiùiltainn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!”.</a:t>
            </a:r>
            <a:endParaRPr lang="gd-GB" sz="1600" dirty="0">
              <a:ea typeface="+mn-lt"/>
              <a:cs typeface="+mn-lt"/>
            </a:endParaRPr>
          </a:p>
          <a:p>
            <a:endParaRPr lang="gd-GB" sz="1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Chaidh an neo-eisimeileachd seo agus mar a dhiùltadh i gabhail ri suidheachaidhean mar a bha iad aithneachadh, san dòigh a bu mhotha, nuair a chur i a h-obair gu aon taobh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aig aois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52,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airson pàirt a ghabhail ann an gluasad còir-bhòtaidh nam ban. An seo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thug i oirre aon dhe na h-amannan as dian na beatha - air bun-stèidh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iomairteachd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phoilitigeach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càirdeas dealasach le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sufaraid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Emmeline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Pankhurst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agus dà mhìos ann am prìosan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Holloway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as dèidh uinneagan a’ bhristeadh air Taighe na Pàrlamaid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600">
              <a:ea typeface="+mn-lt"/>
              <a:cs typeface="+mn-lt"/>
            </a:endParaRPr>
          </a:p>
          <a:p>
            <a:endParaRPr lang="gd-GB" sz="1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Anns an àm a bu ghlòrmhor dha beatha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agus àm a bu chòir a bhith air a mholadh agus a chomharrachadh ann an eachdraidh farsaing, chan e a-mhàin a h-eachdraidh fhèin - cha robh spionnadh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Smyth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air a mhùchadh. An àite sin, chruinnich i buidheann de bhoireannaich, le chèile gaisgeil, agus thug i orra air fad an laoidh làidir aice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sheinn. Thug i stiùireadh dhaibh gu beòthail agus gu dealasach – le bruis-fhiaclan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bho uinneag os an cionn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600">
              <a:ea typeface="+mn-lt"/>
              <a:cs typeface="+mn-lt"/>
            </a:endParaRPr>
          </a:p>
          <a:p>
            <a:endParaRPr lang="gd-GB" sz="16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29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C8F993-942E-8787-0D60-B441143A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151" y="454368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GB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gd-GB" sz="40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Briathrachais</a:t>
            </a:r>
            <a:endParaRPr lang="en-US" sz="4000" dirty="0">
              <a:latin typeface="Calibri Light" panose="020F0302020204030204" pitchFamily="34" charset="0"/>
              <a:ea typeface="Calibri Light" panose="020F0302020204030204"/>
              <a:cs typeface="Calibri Light" panose="020F0302020204030204" pitchFamily="34" charset="0"/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EE10BA4E-BE63-9AEC-EFEB-B9AFC4A52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89042"/>
              </p:ext>
            </p:extLst>
          </p:nvPr>
        </p:nvGraphicFramePr>
        <p:xfrm>
          <a:off x="1384151" y="1531282"/>
          <a:ext cx="9414553" cy="4535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649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788549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263615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751740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405607">
                <a:tc>
                  <a:txBody>
                    <a:bodyPr/>
                    <a:lstStyle/>
                    <a:p>
                      <a:r>
                        <a:rPr lang="gd-GB" sz="1800" noProof="0"/>
                        <a:t>Briathrachas</a:t>
                      </a:r>
                    </a:p>
                  </a:txBody>
                  <a:tcPr marL="92183" marR="92183" marT="46092" marB="46092"/>
                </a:tc>
                <a:tc>
                  <a:txBody>
                    <a:bodyPr/>
                    <a:lstStyle/>
                    <a:p>
                      <a:r>
                        <a:rPr lang="gd-GB" sz="1800" noProof="0"/>
                        <a:t>Mìneachadh</a:t>
                      </a:r>
                    </a:p>
                  </a:txBody>
                  <a:tcPr marL="92183" marR="92183" marT="46092" marB="46092"/>
                </a:tc>
                <a:tc>
                  <a:txBody>
                    <a:bodyPr/>
                    <a:lstStyle/>
                    <a:p>
                      <a:r>
                        <a:rPr lang="gd-GB" sz="1800" noProof="0"/>
                        <a:t>Co-fhacal Sìmplidh</a:t>
                      </a:r>
                    </a:p>
                  </a:txBody>
                  <a:tcPr marL="92183" marR="92183" marT="46092" marB="46092"/>
                </a:tc>
                <a:tc>
                  <a:txBody>
                    <a:bodyPr/>
                    <a:lstStyle/>
                    <a:p>
                      <a:r>
                        <a:rPr lang="gd-GB" sz="1800" noProof="0"/>
                        <a:t>Gnìomh</a:t>
                      </a:r>
                    </a:p>
                  </a:txBody>
                  <a:tcPr marL="92183" marR="92183" marT="46092" marB="46092"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2064909">
                <a:tc>
                  <a:txBody>
                    <a:bodyPr/>
                    <a:lstStyle/>
                    <a:p>
                      <a:r>
                        <a:rPr lang="gd-GB" sz="1800" noProof="0"/>
                        <a:t>iomairtiche</a:t>
                      </a:r>
                      <a:endParaRPr lang="gd-GB" sz="1800" noProof="0" err="1"/>
                    </a:p>
                  </a:txBody>
                  <a:tcPr marL="92183" marR="92183" marT="46092" marB="46092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'S </a:t>
                      </a:r>
                      <a:r>
                        <a:rPr lang="gd-GB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iomairtiche </a:t>
                      </a:r>
                      <a:r>
                        <a:rPr lang="gd-GB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th' ann an neach a tha a' toirt atharrachadh poilitigeach neo sòisealta gu buil le bhith ag iomairt gu poblach neo ag obair airson buidheann.</a:t>
                      </a:r>
                      <a:endParaRPr lang="gd-GB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183" marR="92183" marT="46092" marB="46092"/>
                </a:tc>
                <a:tc>
                  <a:txBody>
                    <a:bodyPr/>
                    <a:lstStyle/>
                    <a:p>
                      <a:r>
                        <a:rPr lang="gd-GB" sz="1800" noProof="0"/>
                        <a:t>neach-iomairt</a:t>
                      </a:r>
                      <a:endParaRPr lang="en-US" sz="1800"/>
                    </a:p>
                  </a:txBody>
                  <a:tcPr marL="92183" marR="92183" marT="46092" marB="46092"/>
                </a:tc>
                <a:tc>
                  <a:txBody>
                    <a:bodyPr/>
                    <a:lstStyle/>
                    <a:p>
                      <a:r>
                        <a:rPr lang="gd-GB" sz="1800" noProof="0"/>
                        <a:t>Dèan dealbh de trì </a:t>
                      </a:r>
                      <a:r>
                        <a:rPr lang="gd-GB" sz="1800" i="1" noProof="0"/>
                        <a:t>emojis</a:t>
                      </a:r>
                      <a:r>
                        <a:rPr lang="gd-GB" sz="1800" noProof="0"/>
                        <a:t> a tha a' riochdachadh an fhacail </a:t>
                      </a:r>
                      <a:r>
                        <a:rPr lang="gd-GB" sz="18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iomairtiche</a:t>
                      </a:r>
                    </a:p>
                    <a:p>
                      <a:endParaRPr lang="gd-GB" sz="1800" noProof="0"/>
                    </a:p>
                  </a:txBody>
                  <a:tcPr marL="92183" marR="92183" marT="46092" marB="46092"/>
                </a:tc>
                <a:extLst>
                  <a:ext uri="{0D108BD9-81ED-4DB2-BD59-A6C34878D82A}">
                    <a16:rowId xmlns:a16="http://schemas.microsoft.com/office/drawing/2014/main" val="2635504902"/>
                  </a:ext>
                </a:extLst>
              </a:tr>
              <a:tr h="2064909">
                <a:tc>
                  <a:txBody>
                    <a:bodyPr/>
                    <a:lstStyle/>
                    <a:p>
                      <a:r>
                        <a:rPr lang="gd-GB" sz="1800" noProof="0"/>
                        <a:t>co-chumadh</a:t>
                      </a:r>
                    </a:p>
                  </a:txBody>
                  <a:tcPr marL="92183" marR="92183" marT="46092" marB="46092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 tha thu ri </a:t>
                      </a:r>
                      <a:r>
                        <a:rPr lang="gd-GB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co-chumadh </a:t>
                      </a: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 thu gad dhùbhlain fhèin ann an dòigh ris am biodh daoine eile an dùil neo anns am bu chòir dhut a bhith. </a:t>
                      </a:r>
                    </a:p>
                  </a:txBody>
                  <a:tcPr marL="92183" marR="92183" marT="46092" marB="46092"/>
                </a:tc>
                <a:tc>
                  <a:txBody>
                    <a:bodyPr/>
                    <a:lstStyle/>
                    <a:p>
                      <a:r>
                        <a:rPr lang="gd-GB" sz="1800" noProof="0"/>
                        <a:t>a' leantainn</a:t>
                      </a:r>
                    </a:p>
                  </a:txBody>
                  <a:tcPr marL="92183" marR="92183" marT="46092" marB="46092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sz="1800" noProof="0" dirty="0"/>
                        <a:t>Sgrìobh trì frith-facal (facal a cheart-aghaidh) dhen fhacal </a:t>
                      </a:r>
                      <a:r>
                        <a:rPr lang="gd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co-chumadh</a:t>
                      </a:r>
                      <a:endParaRPr lang="gd-GB" sz="1800" b="1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d-GB" sz="1800" b="1" noProof="0" dirty="0"/>
                    </a:p>
                  </a:txBody>
                  <a:tcPr marL="92183" marR="92183" marT="46092" marB="46092"/>
                </a:tc>
                <a:extLst>
                  <a:ext uri="{0D108BD9-81ED-4DB2-BD59-A6C34878D82A}">
                    <a16:rowId xmlns:a16="http://schemas.microsoft.com/office/drawing/2014/main" val="334027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075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344B-A782-EE42-0D58-4CD297E3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025"/>
            <a:ext cx="96012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17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Mì-thuisge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3A1D8-D5EA-5F4E-EB51-3634DCDF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05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Bu chòir do na sgoilearan am mì-thuigse a' leughadh , a chaidh a dhèanamh bho phàirt </a:t>
            </a:r>
            <a:r>
              <a:rPr lang="gd-GB">
                <a:ea typeface="+mn-lt"/>
                <a:cs typeface="+mn-lt"/>
              </a:rPr>
              <a:t>"Pearsantachd agus </a:t>
            </a:r>
            <a:r>
              <a:rPr lang="gd-GB" err="1">
                <a:ea typeface="+mn-lt"/>
                <a:cs typeface="+mn-lt"/>
              </a:rPr>
              <a:t>Iomairteachd</a:t>
            </a:r>
            <a:r>
              <a:rPr lang="gd-GB">
                <a:ea typeface="+mn-lt"/>
                <a:cs typeface="+mn-lt"/>
              </a:rPr>
              <a:t>" </a:t>
            </a:r>
            <a:r>
              <a:rPr lang="gd-GB"/>
              <a:t>agus a chur an cèill gu ceart, a' cleachdadh an uireid de dh'fhiosrachadh agus as urrainn dhaibh.</a:t>
            </a:r>
            <a:endParaRPr lang="gd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264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344B-A782-EE42-0D58-4CD297E3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3250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17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Mì-thuisge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3A1D8-D5EA-5F4E-EB51-3634DCDF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29" y="1836965"/>
            <a:ext cx="10515600" cy="1999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Leugh na mì-</a:t>
            </a:r>
            <a:r>
              <a:rPr lang="gd-GB" err="1"/>
              <a:t>thuigsean</a:t>
            </a:r>
            <a:r>
              <a:rPr lang="gd-GB"/>
              <a:t> </a:t>
            </a:r>
            <a:r>
              <a:rPr lang="gd-GB">
                <a:ea typeface="+mn-lt"/>
                <a:cs typeface="+mn-lt"/>
              </a:rPr>
              <a:t>bho phàirt "Pearsantachd agus </a:t>
            </a:r>
            <a:r>
              <a:rPr lang="gd-GB" err="1">
                <a:ea typeface="+mn-lt"/>
                <a:cs typeface="+mn-lt"/>
              </a:rPr>
              <a:t>Iomairteachd</a:t>
            </a:r>
            <a:r>
              <a:rPr lang="gd-GB">
                <a:ea typeface="+mn-lt"/>
                <a:cs typeface="+mn-lt"/>
              </a:rPr>
              <a:t>"</a:t>
            </a:r>
          </a:p>
          <a:p>
            <a:r>
              <a:rPr lang="gd-GB"/>
              <a:t>Dèan cruth ceart orra, a' cleachdadh an</a:t>
            </a:r>
            <a:r>
              <a:rPr lang="gd-GB">
                <a:ea typeface="+mn-lt"/>
                <a:cs typeface="+mn-lt"/>
              </a:rPr>
              <a:t> uireid de dh'fhiosrachadh agus as urrainn dhut.</a:t>
            </a:r>
          </a:p>
          <a:p>
            <a:endParaRPr lang="gd-GB">
              <a:cs typeface="Calibri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AE8840-57BF-C83E-67DE-E8CA664FA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7802"/>
              </p:ext>
            </p:extLst>
          </p:nvPr>
        </p:nvGraphicFramePr>
        <p:xfrm>
          <a:off x="381000" y="3429000"/>
          <a:ext cx="11430000" cy="301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33010255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585812592"/>
                    </a:ext>
                  </a:extLst>
                </a:gridCol>
              </a:tblGrid>
              <a:tr h="578908">
                <a:tc>
                  <a:txBody>
                    <a:bodyPr/>
                    <a:lstStyle/>
                    <a:p>
                      <a:r>
                        <a:rPr lang="gd-GB" noProof="0"/>
                        <a:t>Mì-</a:t>
                      </a:r>
                      <a:r>
                        <a:rPr lang="gd-GB" noProof="0" err="1"/>
                        <a:t>thuisge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Ceartachadh/Abairt nas fheàrr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454707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r>
                        <a:rPr lang="gd-GB" noProof="0" dirty="0"/>
                        <a:t>Bha Smyth coma mu phòsadh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d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59814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r>
                        <a:rPr lang="gd-GB" noProof="0"/>
                        <a:t>Cha robh mòr-ùidh aig </a:t>
                      </a:r>
                      <a:r>
                        <a:rPr lang="gd-GB" noProof="0" err="1"/>
                        <a:t>Smyth</a:t>
                      </a:r>
                      <a:r>
                        <a:rPr lang="gd-GB" noProof="0"/>
                        <a:t> na beatha idir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d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697669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r>
                        <a:rPr lang="gd-GB" noProof="0"/>
                        <a:t>Chan eil </a:t>
                      </a:r>
                      <a:r>
                        <a:rPr lang="gd-GB" noProof="0" err="1"/>
                        <a:t>Smyth</a:t>
                      </a:r>
                      <a:r>
                        <a:rPr lang="gd-GB" noProof="0"/>
                        <a:t> air rud sam bith sònraichte a dhèanamh ann an eachdraidh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d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01503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r>
                        <a:rPr lang="gd-GB" noProof="0"/>
                        <a:t>Cha deach </a:t>
                      </a:r>
                      <a:r>
                        <a:rPr lang="gd-GB" noProof="0" err="1"/>
                        <a:t>Smyth</a:t>
                      </a:r>
                      <a:r>
                        <a:rPr lang="gd-GB" noProof="0"/>
                        <a:t> riamh a </a:t>
                      </a:r>
                      <a:r>
                        <a:rPr lang="gd-GB" noProof="0" err="1"/>
                        <a:t>pheanasachadh</a:t>
                      </a:r>
                      <a:r>
                        <a:rPr lang="gd-GB" noProof="0"/>
                        <a:t> airson a h-</a:t>
                      </a:r>
                      <a:r>
                        <a:rPr lang="gd-GB" noProof="0" err="1"/>
                        <a:t>iomairteachd</a:t>
                      </a:r>
                      <a:r>
                        <a:rPr lang="gd-GB" noProof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d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61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755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1962-F651-7BA2-1E46-8C6C0CE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9950"/>
            <a:ext cx="10515600" cy="1325563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781D49-85A5-7D30-F552-724F9BB747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2921000"/>
            <a:ext cx="1084897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d-GB" dirty="0"/>
              <a:t>Leugh a' phàirt mu dheireadh dhen chunntas-bheatha a-rithist </a:t>
            </a:r>
            <a:endParaRPr lang="gd-GB" dirty="0"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Bu chòir ràdh ri na sgoilearan èisteachd ri do ‘prodaisd’ (mar a tha guth a' dol suas agus sìos) do ghutha agus a bhith deiseil an dà paragraf a leughadh air ais thugad anns an aon dòigh. </a:t>
            </a:r>
          </a:p>
          <a:p>
            <a:r>
              <a:rPr lang="gd-GB" dirty="0">
                <a:ea typeface="+mn-lt"/>
                <a:cs typeface="+mn-lt"/>
              </a:rPr>
              <a:t> Tha an gnìomh seo ag amas air na comasan leughaidh aca a neartachadh agus an cuid mhisneachd. </a:t>
            </a:r>
          </a:p>
        </p:txBody>
      </p:sp>
    </p:spTree>
    <p:extLst>
      <p:ext uri="{BB962C8B-B14F-4D97-AF65-F5344CB8AC3E}">
        <p14:creationId xmlns:p14="http://schemas.microsoft.com/office/powerpoint/2010/main" val="2200759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44646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Summary – Copycat Reading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97" y="1845235"/>
            <a:ext cx="10175630" cy="1453415"/>
          </a:xfrm>
        </p:spPr>
        <p:txBody>
          <a:bodyPr anchor="ctr">
            <a:noAutofit/>
          </a:bodyPr>
          <a:lstStyle/>
          <a:p>
            <a:r>
              <a:rPr lang="gd-GB" sz="2400" dirty="0">
                <a:ea typeface="+mn-lt"/>
                <a:cs typeface="+mn-lt"/>
              </a:rPr>
              <a:t>Èist ri do thidsear a' leughadh a' phàirt mu dheireadh dhen Chùnntas-beatha agus èist ri ‘</a:t>
            </a:r>
            <a:r>
              <a:rPr lang="gd-GB" sz="2400" dirty="0" err="1">
                <a:ea typeface="+mn-lt"/>
                <a:cs typeface="+mn-lt"/>
              </a:rPr>
              <a:t>prodaisd</a:t>
            </a:r>
            <a:r>
              <a:rPr lang="gd-GB" sz="2400" dirty="0">
                <a:ea typeface="+mn-lt"/>
                <a:cs typeface="+mn-lt"/>
              </a:rPr>
              <a:t>’ (mar a tha guth a' dol suas agus sìos) an gutha.</a:t>
            </a:r>
          </a:p>
          <a:p>
            <a:r>
              <a:rPr lang="gd-GB" sz="2400" dirty="0">
                <a:ea typeface="+mn-lt"/>
                <a:cs typeface="+mn-lt"/>
              </a:rPr>
              <a:t>Còmhla ri do cho-aoisich, leugh a' phàirt a-rithist le bhith cùramach aire a ghabhail de phuingeachadh agus feuchainn air a' phrosaid a bha aig do thidsear.</a:t>
            </a:r>
          </a:p>
          <a:p>
            <a:endParaRPr lang="gd-GB" sz="24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7D9FB-CE89-31BA-BF7B-830E7119750B}"/>
              </a:ext>
            </a:extLst>
          </p:cNvPr>
          <p:cNvSpPr txBox="1"/>
          <p:nvPr/>
        </p:nvSpPr>
        <p:spPr>
          <a:xfrm>
            <a:off x="495697" y="3588329"/>
            <a:ext cx="1064558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Na leabhar-latha faisg air deireadh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beatha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’s i fulang bho seinn sa chluas agus call claisneachd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chur i a spiorad cruthachail gun chrìoch ann a bhith a’ sgrìobhadh. Dh'aidich i an eagal a bu mhotha a bh’ aice mun bhàs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: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nach rachadh oirre cumail a’ sabaid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gus am biodh a cliù air chuimhneachadh agus a ceòl air chluinntinn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Gu truagh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agus gu h-ìoranta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bha a lèirsinn ceart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airson greis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Gu taingeil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le ùidh as ùr anns an obair aice agus a pearsa anns na beagan bhliadhnaichean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dh’fhalbh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tha an cuibhle air tighinn mun cuairt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dirty="0">
              <a:ea typeface="+mn-lt"/>
              <a:cs typeface="+mn-lt"/>
            </a:endParaRPr>
          </a:p>
          <a:p>
            <a:endParaRPr lang="gd-GB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A bharrachd air a bhith ag èisteachd ri a ceòl brìghmhor beairteach</a:t>
            </a:r>
            <a:r>
              <a:rPr lang="gd-GB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ann a bhith a’ coimhead air bheatha dealasach </a:t>
            </a:r>
            <a:r>
              <a:rPr lang="gd-GB" err="1">
                <a:solidFill>
                  <a:srgbClr val="000000"/>
                </a:solidFill>
                <a:ea typeface="+mn-lt"/>
                <a:cs typeface="+mn-lt"/>
              </a:rPr>
              <a:t>Ethel</a:t>
            </a:r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 agus na choilean i gu mìorbhailteach</a:t>
            </a:r>
            <a:r>
              <a:rPr lang="gd-GB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tha air fhàgail againn rabhadh: mu bhith a’ gabhail ri cleachdaidhean shòisealachd an àite ar pearsantachd fhèin - agus na rudan a tha sinn a’ call nuair </a:t>
            </a:r>
            <a:r>
              <a:rPr lang="gd-GB" b="0" i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nì daoine sin</a:t>
            </a:r>
            <a:r>
              <a:rPr lang="gd-GB" b="0" i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>
              <a:ea typeface="+mn-lt"/>
              <a:cs typeface="+mn-lt"/>
            </a:endParaRPr>
          </a:p>
          <a:p>
            <a:endParaRPr lang="gd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536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CA28-88C2-A576-7D70-454654BB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19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A-U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C0C5A-D082-02B5-5089-6320F1CF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/>
              <a:t>Bu chòir do na sgoilearan tilleadh dhan chlàr A-U a rinn iad mu </a:t>
            </a:r>
            <a:r>
              <a:rPr lang="gd-GB" err="1"/>
              <a:t>Smyth</a:t>
            </a:r>
            <a:r>
              <a:rPr lang="gd-GB"/>
              <a:t>. </a:t>
            </a:r>
            <a:endParaRPr lang="gd-GB">
              <a:cs typeface="Calibri"/>
            </a:endParaRPr>
          </a:p>
          <a:p>
            <a:r>
              <a:rPr lang="gd-GB">
                <a:ea typeface="+mn-lt"/>
                <a:cs typeface="+mn-lt"/>
              </a:rPr>
              <a:t>Bu chòir gum bi eòlas nas fharsainge aca a-nis mu dheidhinn a beatha agus a h-obair</a:t>
            </a:r>
            <a:r>
              <a:rPr lang="gd-GB"/>
              <a:t>. </a:t>
            </a:r>
            <a:endParaRPr lang="gd-GB">
              <a:cs typeface="Calibri"/>
            </a:endParaRPr>
          </a:p>
          <a:p>
            <a:r>
              <a:rPr lang="gd-GB"/>
              <a:t>Tha fàilte air sgoilearan seo a sgeadachadh neo dreach ùr a dhèanamh air airson dòigh measaidh mu dheireadh. </a:t>
            </a:r>
            <a:endParaRPr lang="gd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909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B775-A8ED-49CE-94D3-F8282F50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117600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19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Ethel Smyth – A-U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9FCDE2-91BE-00BF-1411-466FD6A9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6" y="2588326"/>
            <a:ext cx="106092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/>
              <a:t>Nise agus gu beil sibh air barrachd ionnsachadh mu bheatha Smyth, cuir crìoch air a' chlàr A-U agad a' cleachdadh d' eòlas ùr. </a:t>
            </a:r>
            <a:endParaRPr lang="gd-GB" dirty="0">
              <a:cs typeface="Calibri"/>
            </a:endParaRPr>
          </a:p>
          <a:p>
            <a:endParaRPr lang="gd-GB" dirty="0">
              <a:cs typeface="Calibri"/>
            </a:endParaRPr>
          </a:p>
          <a:p>
            <a:r>
              <a:rPr lang="gd-GB" dirty="0"/>
              <a:t>'S urrainn dhut barrachd rannsachaidh a dhèanamh air Google ma tha thu ag iarraidh a' chlàir a lìonadh  cho math 's as urrainn dhut!</a:t>
            </a:r>
            <a:endParaRPr lang="gd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959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5719FF-0DB3-F5FF-64AB-BA1531C1D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482904"/>
              </p:ext>
            </p:extLst>
          </p:nvPr>
        </p:nvGraphicFramePr>
        <p:xfrm>
          <a:off x="0" y="666750"/>
          <a:ext cx="1219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228004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22484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2586822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A		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4248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12352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1334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1106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8742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537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2A7920-F9AE-8567-E21B-DDD4789DE6B0}"/>
              </a:ext>
            </a:extLst>
          </p:cNvPr>
          <p:cNvSpPr txBox="1"/>
          <p:nvPr/>
        </p:nvSpPr>
        <p:spPr>
          <a:xfrm>
            <a:off x="4726608" y="5539823"/>
            <a:ext cx="27431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 err="1">
                <a:ea typeface="Calibri"/>
                <a:cs typeface="Calibri"/>
              </a:rPr>
              <a:t>Clàr</a:t>
            </a:r>
            <a:r>
              <a:rPr lang="en-GB" sz="4400" dirty="0">
                <a:ea typeface="Calibri"/>
                <a:cs typeface="Calibri"/>
              </a:rPr>
              <a:t> A-U</a:t>
            </a:r>
          </a:p>
        </p:txBody>
      </p:sp>
    </p:spTree>
    <p:extLst>
      <p:ext uri="{BB962C8B-B14F-4D97-AF65-F5344CB8AC3E}">
        <p14:creationId xmlns:p14="http://schemas.microsoft.com/office/powerpoint/2010/main" val="1967920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6CB35C-902B-5EC2-A4F7-DF38DAC0B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E0215C-3ADC-3AB3-544F-60B293CDC9B4}"/>
              </a:ext>
            </a:extLst>
          </p:cNvPr>
          <p:cNvSpPr txBox="1"/>
          <p:nvPr/>
        </p:nvSpPr>
        <p:spPr>
          <a:xfrm>
            <a:off x="520700" y="3556001"/>
            <a:ext cx="111950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effectLst/>
                <a:latin typeface="FS Emeric" panose="02000503040000020004" pitchFamily="2" charset="77"/>
              </a:rPr>
              <a:t>Still I Rise </a:t>
            </a:r>
            <a:r>
              <a:rPr lang="en-GB" sz="1400" b="1" dirty="0">
                <a:effectLst/>
                <a:latin typeface="FS Emeric" panose="02000503040000020004" pitchFamily="2" charset="77"/>
              </a:rPr>
              <a:t>is Supported by</a:t>
            </a:r>
            <a:r>
              <a:rPr lang="en-GB" sz="1400" dirty="0">
                <a:effectLst/>
                <a:latin typeface="FS Emeric" panose="02000503040000020004" pitchFamily="2" charset="77"/>
              </a:rPr>
              <a:t>:</a:t>
            </a:r>
          </a:p>
          <a:p>
            <a:pPr algn="ctr"/>
            <a:r>
              <a:rPr lang="en-GB" sz="1400" dirty="0">
                <a:effectLst/>
                <a:latin typeface="FS Emeric Light" panose="02000503040000020004" pitchFamily="2" charset="77"/>
              </a:rPr>
              <a:t>Aberdeen City Council, Aberdeen Endowments Trust, Alexander Moncur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Balgay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Children’s Society,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The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Boshier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-Hinton Foundation,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Castansa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Educational Institute of Scotland, The Ettrick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Forteviot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Gannochy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Hugh Fraser Foundation, Jimmie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Cairncross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Leach Family Charitable Trust, Leisure &amp; Culture Dundee,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MEB Charitable Trust, Nancie Massey Charitable Trust, New Park Educational Trust, Northwood Charitable Trust, PF Charitable Trust,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Scott-Davidson Charitable Trust, Scottish Association for Music Education, Steel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Tillyloss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Trades House of Glasgow,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Verden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Sykes Trust, Walter Scott Giving Group.</a:t>
            </a:r>
          </a:p>
          <a:p>
            <a:endParaRPr lang="en-US" sz="1300" dirty="0">
              <a:latin typeface="FS Emeric Light" panose="02000503040000020004" pitchFamily="2" charset="77"/>
            </a:endParaRP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257915C-65EE-2680-1253-8892C4F78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960366"/>
            <a:ext cx="1999743" cy="234163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E5F6C6-78D1-507A-CC67-9DE36D177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1" y="5742042"/>
            <a:ext cx="2201623" cy="311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DB1BB3-D01A-9293-10CD-F5052DA77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9" y="5458108"/>
            <a:ext cx="7772400" cy="8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1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B42BE-81B7-6922-D616-864B76245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BC3E-6BB2-4A16-9E08-110C83A3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75" y="478429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Bhriathrachais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89B770-EDAF-7FAC-8C82-E72E4AC2D9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274" y="1634309"/>
          <a:ext cx="11995452" cy="414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63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998863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998863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998863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gd-GB" noProof="0"/>
                        <a:t>Briathrachas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Mìneachadh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Co-fhacal Sìmplidh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Gnìomh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d-GB" noProof="0" err="1"/>
                        <a:t>feimineach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Cuideiginn</a:t>
                      </a:r>
                      <a:r>
                        <a:rPr lang="gd-GB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tha </a:t>
                      </a:r>
                      <a:r>
                        <a:rPr lang="gd-GB" b="1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ag agairt airson chòraichean co-ionnan</a:t>
                      </a:r>
                      <a:r>
                        <a:rPr lang="gd-GB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gd-GB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bhoireannaich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ag agairt airson boireannaich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Ath-sgrìobh is crìochnaich:</a:t>
                      </a:r>
                    </a:p>
                    <a:p>
                      <a:endParaRPr lang="gd-GB" noProof="0"/>
                    </a:p>
                    <a:p>
                      <a:r>
                        <a:rPr lang="gd-GB" noProof="0"/>
                        <a:t>'S urrainn do dh'fhir a bhith nam </a:t>
                      </a:r>
                      <a:r>
                        <a:rPr lang="gd-GB" b="1" noProof="0" err="1"/>
                        <a:t>feiminich</a:t>
                      </a:r>
                      <a:r>
                        <a:rPr lang="gd-GB" noProof="0"/>
                        <a:t> oir...</a:t>
                      </a:r>
                    </a:p>
                    <a:p>
                      <a:pPr lvl="0">
                        <a:buNone/>
                      </a:pP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'S urrainn do dh'fhir a bhith nam </a:t>
                      </a:r>
                      <a:r>
                        <a:rPr lang="gd-GB" sz="1800" b="1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feiminich</a:t>
                      </a: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gd-GB" sz="1800" b="0" i="1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ach</a:t>
                      </a:r>
                      <a:r>
                        <a:rPr lang="gd-GB" noProof="0"/>
                        <a:t>…</a:t>
                      </a:r>
                    </a:p>
                    <a:p>
                      <a:pPr lvl="0">
                        <a:buNone/>
                      </a:pP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'S urrainn do dh'fhir a bhith nam </a:t>
                      </a:r>
                      <a:r>
                        <a:rPr lang="gd-GB" sz="1800" b="1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feiminich</a:t>
                      </a: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gd-GB" i="1" noProof="0"/>
                        <a:t>mar sin</a:t>
                      </a:r>
                      <a:r>
                        <a:rPr lang="gd-GB" noProof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04902"/>
                  </a:ext>
                </a:extLst>
              </a:tr>
              <a:tr h="1492897">
                <a:tc>
                  <a:txBody>
                    <a:bodyPr/>
                    <a:lstStyle/>
                    <a:p>
                      <a:r>
                        <a:rPr lang="gd-GB" noProof="0"/>
                        <a:t>ùr-</a:t>
                      </a:r>
                      <a:r>
                        <a:rPr lang="gd-GB" noProof="0" err="1"/>
                        <a:t>ghnathach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 </a:t>
                      </a:r>
                      <a:r>
                        <a:rPr lang="gd-GB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rudeiginn</a:t>
                      </a:r>
                      <a:r>
                        <a:rPr lang="gd-GB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tha </a:t>
                      </a:r>
                      <a:r>
                        <a:rPr lang="gd-GB" sz="1800" b="1" i="0" u="none" strike="noStrike" noProof="0">
                          <a:solidFill>
                            <a:srgbClr val="FF0000"/>
                          </a:solidFill>
                          <a:effectLst/>
                        </a:rPr>
                        <a:t>ùr-</a:t>
                      </a:r>
                      <a:r>
                        <a:rPr lang="gd-GB" sz="1800" b="1" i="0" u="none" strike="noStrike" noProof="0" err="1">
                          <a:solidFill>
                            <a:srgbClr val="FF0000"/>
                          </a:solidFill>
                          <a:effectLst/>
                        </a:rPr>
                        <a:t>ghnathach</a:t>
                      </a: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 ùr agus cha deach a dhèanamh tric roimhe</a:t>
                      </a:r>
                      <a:r>
                        <a:rPr lang="gd-GB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adhartach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Ath-sgrìobh is crìochnaich: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d-GB" b="0" noProof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b="0" noProof="0"/>
                        <a:t>'S e pìos-ciùil </a:t>
                      </a: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ùr-</a:t>
                      </a:r>
                      <a:r>
                        <a:rPr lang="gd-GB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ghnathach</a:t>
                      </a: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a th' ann an </a:t>
                      </a:r>
                      <a:r>
                        <a:rPr lang="gd-GB" b="0" noProof="0"/>
                        <a:t>———————— oir...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7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55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CEFA-35A5-55D8-D9C0-A88BA6E8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47" y="431295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Bhriathrachais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8C10E2-8A98-F8C9-3127-035A59159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212727"/>
              </p:ext>
            </p:extLst>
          </p:nvPr>
        </p:nvGraphicFramePr>
        <p:xfrm>
          <a:off x="94074" y="1636888"/>
          <a:ext cx="11995452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63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998863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998863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998863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gd-GB" noProof="0"/>
                        <a:t>Briathrachas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Mìneachadh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Co-fhacal Sìmplidh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Gnìomh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>
                          <a:latin typeface="Calibri"/>
                        </a:rPr>
                        <a:t>sreap a’ chait ris a’ </a:t>
                      </a:r>
                      <a:r>
                        <a:rPr lang="gd-GB" sz="1800" b="0" i="0" u="none" strike="noStrike" noProof="0" err="1">
                          <a:latin typeface="Calibri"/>
                        </a:rPr>
                        <a:t>chaileadh</a:t>
                      </a:r>
                      <a:endParaRPr lang="gd-GB" noProof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b="0" i="0" u="none" strike="noStrike" noProof="0">
                          <a:effectLst/>
                          <a:latin typeface="+mn-lt"/>
                        </a:rPr>
                        <a:t>Rudeigin a tha uabhasach doirbh dèanamh, cha mhòr gun chomas cùis a dhèanamh air rudeigin idir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gd-GB" b="0" i="0" u="none" strike="noStrike" noProof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do-dhèanta</a:t>
                      </a:r>
                      <a:endParaRPr lang="gd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Sgrìobh trì co-fhaclan sìmplidh airson </a:t>
                      </a:r>
                      <a:r>
                        <a:rPr lang="gd-GB" sz="18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sreap a’ chait ris a’ </a:t>
                      </a:r>
                      <a:r>
                        <a:rPr lang="gd-GB" sz="1800" b="1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chaileadh</a:t>
                      </a:r>
                      <a:endParaRPr lang="gd-GB" b="1" noProof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04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>
                          <a:latin typeface="Calibri"/>
                        </a:rPr>
                        <a:t>buaireasach</a:t>
                      </a:r>
                      <a:endParaRPr lang="gd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'S e cuideigin a tha a' cur dragh air rudan àbhaisteach a th' ann an duine </a:t>
                      </a:r>
                      <a:r>
                        <a:rPr lang="gd-GB" b="1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buaireasach</a:t>
                      </a:r>
                      <a:endParaRPr lang="gd-GB" b="1" i="1" u="none" strike="noStrike" noProof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/>
                        <a:t>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Ath-sgrìobh is crìochnaich: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d-GB" noProof="0"/>
                    </a:p>
                    <a:p>
                      <a:r>
                        <a:rPr lang="gd-GB" b="0" noProof="0"/>
                        <a:t>'S e duine </a:t>
                      </a:r>
                      <a:r>
                        <a:rPr lang="gd-GB" b="1" noProof="0"/>
                        <a:t>buaireasach</a:t>
                      </a:r>
                      <a:r>
                        <a:rPr lang="gd-GB" b="0" noProof="0"/>
                        <a:t> a bh' ann an Calum nuair.... </a:t>
                      </a:r>
                      <a:endParaRPr lang="gd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739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90CC92-E41A-2B1E-6B3F-BEFDCB12C429}"/>
              </a:ext>
            </a:extLst>
          </p:cNvPr>
          <p:cNvSpPr txBox="1"/>
          <p:nvPr/>
        </p:nvSpPr>
        <p:spPr>
          <a:xfrm>
            <a:off x="199747" y="63475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85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CEFA-35A5-55D8-D9C0-A88BA6E8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48" y="30874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8C10E2-8A98-F8C9-3127-035A59159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743119"/>
              </p:ext>
            </p:extLst>
          </p:nvPr>
        </p:nvGraphicFramePr>
        <p:xfrm>
          <a:off x="98274" y="1459110"/>
          <a:ext cx="11995452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63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998863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998863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998863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gd-GB" noProof="0" dirty="0"/>
                        <a:t>Briathrachas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Mìneachadh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Co-fhacal Sìmplidh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Gnìomh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d-GB" noProof="0" dirty="0"/>
                        <a:t>LGDTCEN+ </a:t>
                      </a:r>
                    </a:p>
                    <a:p>
                      <a:pPr lvl="0">
                        <a:buNone/>
                      </a:pPr>
                      <a:endParaRPr lang="gd-GB" noProof="0"/>
                    </a:p>
                    <a:p>
                      <a:pPr lvl="0">
                        <a:buNone/>
                      </a:pPr>
                      <a:r>
                        <a:rPr lang="gd-GB" noProof="0" dirty="0"/>
                        <a:t>(neo "LGBTQIA+" ann am Beurla)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d-GB" sz="1800" b="0" i="0" u="none" strike="noStrike" noProof="0" dirty="0">
                          <a:solidFill>
                            <a:srgbClr val="202124"/>
                          </a:solidFill>
                          <a:effectLst/>
                          <a:latin typeface="+mn-lt"/>
                        </a:rPr>
                        <a:t>'S urrainn do dhaoine dearbh-aithneachadh </a:t>
                      </a:r>
                      <a:r>
                        <a:rPr lang="gd-GB" sz="1800" b="1" i="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LGDTCEN+ </a:t>
                      </a:r>
                      <a:r>
                        <a:rPr lang="gd-GB" sz="18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gd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 ghabhail. Tha seo a' ciallachadh gum faodar a bhith  leasbach, </a:t>
                      </a:r>
                      <a:r>
                        <a:rPr lang="gd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gèidh</a:t>
                      </a:r>
                      <a:r>
                        <a:rPr lang="gd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dà-</a:t>
                      </a:r>
                      <a:r>
                        <a:rPr lang="gd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sheòrsach</a:t>
                      </a:r>
                      <a:r>
                        <a:rPr lang="gd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gd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tar</a:t>
                      </a:r>
                      <a:r>
                        <a:rPr lang="gd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-ghnèitheach, </a:t>
                      </a:r>
                      <a:r>
                        <a:rPr lang="gd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cuèir</a:t>
                      </a:r>
                      <a:r>
                        <a:rPr lang="gd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gd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cèisteanach</a:t>
                      </a:r>
                      <a:r>
                        <a:rPr lang="gd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 eadar-</a:t>
                      </a:r>
                      <a:r>
                        <a:rPr lang="gd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sheòrsach</a:t>
                      </a:r>
                      <a:r>
                        <a:rPr lang="gd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neo neo-</a:t>
                      </a:r>
                      <a:r>
                        <a:rPr lang="gd-GB" sz="1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sheòrsach</a:t>
                      </a:r>
                      <a:r>
                        <a:rPr lang="gd-GB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Tha an "+" a' riochdachadh tuigse a tha a' leudachadh mu dheidhinn feisealachd. </a:t>
                      </a:r>
                      <a:endParaRPr lang="gd-GB" sz="1800" b="0" i="0" u="none" strike="noStrike" noProof="0" dirty="0">
                        <a:solidFill>
                          <a:srgbClr val="202124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Dèan liosta de chòig </a:t>
                      </a:r>
                      <a:r>
                        <a:rPr lang="gd-GB" noProof="0" dirty="0" err="1"/>
                        <a:t>ceòladairean</a:t>
                      </a:r>
                      <a:r>
                        <a:rPr lang="gd-GB" noProof="0" dirty="0"/>
                        <a:t> eadar-dhealaichte  bho choimhearsnachd </a:t>
                      </a:r>
                      <a:r>
                        <a:rPr lang="gd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LGDTCEN+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04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gd-GB" noProof="0" dirty="0"/>
                        <a:t>Eas-aontach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 tha thu a' smaointinn gu bheil modh cuideigin eadar-dhealaichte agus nach dèan iad na thèid iarraidh orra, 's urrainn dhut a ràdh gu bheil iad </a:t>
                      </a:r>
                      <a:r>
                        <a:rPr lang="gd-GB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eas-aontach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noProof="0" dirty="0"/>
                        <a:t>Reubalach, dùbhlanach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noProof="0" dirty="0"/>
                        <a:t>Dèan trì co-fhaclan eile airson </a:t>
                      </a:r>
                      <a:r>
                        <a:rPr lang="gd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eas-aontach</a:t>
                      </a:r>
                      <a:endParaRPr lang="gd-GB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7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31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CEFA-35A5-55D8-D9C0-A88BA6E8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48" y="412440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Bhriathrachais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8C10E2-8A98-F8C9-3127-035A59159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854849"/>
              </p:ext>
            </p:extLst>
          </p:nvPr>
        </p:nvGraphicFramePr>
        <p:xfrm>
          <a:off x="98272" y="1634309"/>
          <a:ext cx="11995456" cy="404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64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998864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998864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998864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277923">
                <a:tc>
                  <a:txBody>
                    <a:bodyPr/>
                    <a:lstStyle/>
                    <a:p>
                      <a:r>
                        <a:rPr lang="gd-GB" sz="1700" noProof="0"/>
                        <a:t>Briathrachas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sz="1700" noProof="0"/>
                        <a:t>Mìneachadh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sz="1700" noProof="0"/>
                        <a:t>Co-fhacal Sìmplidh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sz="1700" noProof="0"/>
                        <a:t>Gnìomh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1737021">
                <a:tc>
                  <a:txBody>
                    <a:bodyPr/>
                    <a:lstStyle/>
                    <a:p>
                      <a:r>
                        <a:rPr lang="gd-GB" sz="1700" noProof="0"/>
                        <a:t>còir-bhòtaidh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sz="17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'S e a' chòir gum faigh a h-uile duine bhòtadh, airson riaghaltas neo ceannard nàiseanta, a th' ann an</a:t>
                      </a:r>
                      <a:r>
                        <a:rPr lang="gd-GB" sz="1700" b="1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còir-bhòtaidh, </a:t>
                      </a:r>
                      <a:r>
                        <a:rPr lang="gd-GB" sz="17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neo </a:t>
                      </a:r>
                      <a:r>
                        <a:rPr lang="gd-GB" sz="1700" b="0" i="1" u="none" strike="noStrike" noProof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suffrage</a:t>
                      </a:r>
                      <a:r>
                        <a:rPr lang="gd-GB" sz="17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anns a' Bheurla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sz="1700" noProof="0"/>
                        <a:t>A' chòir bhòtadh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sz="1700" b="0" noProof="0"/>
                        <a:t>Sgrìobh seantans le òrdugh* (seantans le facal òrdugh - faic gu h-ìosal) leis an fhacal </a:t>
                      </a:r>
                      <a:r>
                        <a:rPr lang="gd-GB" sz="1700" b="1" noProof="0"/>
                        <a:t>còir-bhòtaidh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d-GB" sz="1700" b="1" noProof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sz="1700" b="1" noProof="0"/>
                        <a:t>*</a:t>
                      </a:r>
                      <a:r>
                        <a:rPr lang="gd-GB" sz="1700" b="0" noProof="0"/>
                        <a:t>facal òrdugh</a:t>
                      </a:r>
                      <a:r>
                        <a:rPr lang="gd-GB" sz="1700" b="1" noProof="0"/>
                        <a:t>: </a:t>
                      </a:r>
                      <a:r>
                        <a:rPr lang="gd-GB" sz="1700" b="0" i="1" noProof="0"/>
                        <a:t>èist, stad, smaoinich, cùm, gluais, trobhad msaa.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73964"/>
                  </a:ext>
                </a:extLst>
              </a:tr>
              <a:tr h="1528578">
                <a:tc>
                  <a:txBody>
                    <a:bodyPr/>
                    <a:lstStyle/>
                    <a:p>
                      <a:r>
                        <a:rPr lang="gd-GB" sz="1700" noProof="0" err="1"/>
                        <a:t>sufragaid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gd-GB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Tràth san 20mh linn ann am Breatainn, b' e boireannach a bh' ann an </a:t>
                      </a:r>
                      <a:r>
                        <a:rPr lang="gd-GB" sz="1700" b="1" i="0" u="none" strike="noStrike" noProof="0" err="1">
                          <a:solidFill>
                            <a:srgbClr val="FF0000"/>
                          </a:solidFill>
                          <a:effectLst/>
                        </a:rPr>
                        <a:t>sufragaid</a:t>
                      </a:r>
                      <a:r>
                        <a:rPr lang="gd-GB" sz="17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 a bha an sàs san iomairt gum faigheadh boireannaich còir bhòtaidh</a:t>
                      </a:r>
                      <a:endParaRPr lang="gd-GB" sz="17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d-GB" sz="1700" noProof="0"/>
                        <a:t>Bhòtaichean do bhoireannaich!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Dèan dealbh de trì </a:t>
                      </a:r>
                      <a:r>
                        <a:rPr lang="gd-GB" sz="1800" b="0" i="1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emojis</a:t>
                      </a: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a </a:t>
                      </a:r>
                      <a:endParaRPr lang="gd-GB" sz="1700" b="1" i="0" noProof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d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tha a' riochdachadh am facal </a:t>
                      </a:r>
                      <a:endParaRPr lang="gd-GB" sz="1700" b="1" i="0" noProof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d-GB" sz="1700" b="1" i="0" u="none" strike="noStrike" noProof="0" err="1">
                          <a:solidFill>
                            <a:srgbClr val="000000"/>
                          </a:solidFill>
                        </a:rPr>
                        <a:t>sufragaid</a:t>
                      </a:r>
                      <a:endParaRPr lang="gd-GB" sz="1700" b="1" i="0" noProof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5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97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808F-1708-4DA8-D3C0-46D2F26C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819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A'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a'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Chùnntais-bheatha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agus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"Brain Dump" – 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Notaichean don 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21AD-BC7C-16EE-FF14-EF75B55E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05" y="2117856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gd-GB" dirty="0"/>
              <a:t>Bu chòir don tidsear a' chunntas-bheatha air fad a leughadh.</a:t>
            </a:r>
            <a:endParaRPr lang="gd-GB" dirty="0">
              <a:ea typeface="Calibri"/>
              <a:cs typeface="Calibri"/>
            </a:endParaRPr>
          </a:p>
          <a:p>
            <a:endParaRPr lang="gd-GB" dirty="0"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Bu chòir don tidsear </a:t>
            </a:r>
            <a:r>
              <a:rPr lang="gd-GB" dirty="0"/>
              <a:t>stad air na faclan a tha air am mìneachadh anns a' </a:t>
            </a:r>
            <a:r>
              <a:rPr lang="gd-GB" dirty="0">
                <a:ea typeface="+mn-lt"/>
                <a:cs typeface="+mn-lt"/>
              </a:rPr>
              <a:t>Gnìomh Bhriathrachais</a:t>
            </a:r>
            <a:r>
              <a:rPr lang="gd-GB" dirty="0"/>
              <a:t> agus </a:t>
            </a:r>
            <a:r>
              <a:rPr lang="gd-GB" dirty="0">
                <a:ea typeface="+mn-lt"/>
                <a:cs typeface="+mn-lt"/>
              </a:rPr>
              <a:t>'cuimhnich agus freagair'</a:t>
            </a:r>
            <a:r>
              <a:rPr lang="gd-GB" dirty="0"/>
              <a:t> a chleachdadh gus leigeil le na sgoilearan an tuigse air na faclan nas duilghe a shealltainn. Bu chòir do na sgoilearan freagairt le facal/abairt bhon dòigh-obrach ‘Co-fhacal Sìmplidh’ .</a:t>
            </a:r>
            <a:endParaRPr lang="gd-GB" dirty="0">
              <a:ea typeface="Calibri"/>
              <a:cs typeface="Calibri"/>
            </a:endParaRPr>
          </a:p>
          <a:p>
            <a:endParaRPr lang="gd-GB" dirty="0">
              <a:cs typeface="Calibri"/>
            </a:endParaRPr>
          </a:p>
          <a:p>
            <a:r>
              <a:rPr lang="gd-GB" dirty="0"/>
              <a:t>Nuair a tha an leughadh seachad, bu chòir do na sgoilearan dà mhionaid fhaighinn airson an eòlas a ‘dhùmpadh’ air an duilleag</a:t>
            </a:r>
            <a:endParaRPr lang="gd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66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DCEEF11E58B749BD570C83F379C347" ma:contentTypeVersion="18" ma:contentTypeDescription="Create a new document." ma:contentTypeScope="" ma:versionID="d5cde186ab8adafa94b560632b5526a3">
  <xsd:schema xmlns:xsd="http://www.w3.org/2001/XMLSchema" xmlns:xs="http://www.w3.org/2001/XMLSchema" xmlns:p="http://schemas.microsoft.com/office/2006/metadata/properties" xmlns:ns2="2f2c0eca-7c59-445e-8cf2-091cd7801549" xmlns:ns3="2d2a1601-5e93-4ee7-9ea0-8b6832dbb0b8" targetNamespace="http://schemas.microsoft.com/office/2006/metadata/properties" ma:root="true" ma:fieldsID="98be22433c5ffda41a46e09f51cc91f9" ns2:_="" ns3:_="">
    <xsd:import namespace="2f2c0eca-7c59-445e-8cf2-091cd7801549"/>
    <xsd:import namespace="2d2a1601-5e93-4ee7-9ea0-8b6832dbb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c0eca-7c59-445e-8cf2-091cd7801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1900c86-aec3-4287-8761-1e004d73c5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a1601-5e93-4ee7-9ea0-8b6832dbb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c9a1b12-a371-46c9-95c4-e28fec059019}" ma:internalName="TaxCatchAll" ma:showField="CatchAllData" ma:web="2d2a1601-5e93-4ee7-9ea0-8b6832dbb0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2c0eca-7c59-445e-8cf2-091cd7801549">
      <Terms xmlns="http://schemas.microsoft.com/office/infopath/2007/PartnerControls"/>
    </lcf76f155ced4ddcb4097134ff3c332f>
    <TaxCatchAll xmlns="2d2a1601-5e93-4ee7-9ea0-8b6832dbb0b8" xsi:nil="true"/>
    <SharedWithUsers xmlns="2d2a1601-5e93-4ee7-9ea0-8b6832dbb0b8">
      <UserInfo>
        <DisplayName/>
        <AccountId xsi:nil="true"/>
        <AccountType/>
      </UserInfo>
    </SharedWithUsers>
    <MediaLengthInSeconds xmlns="2f2c0eca-7c59-445e-8cf2-091cd7801549" xsi:nil="true"/>
  </documentManagement>
</p:properties>
</file>

<file path=customXml/itemProps1.xml><?xml version="1.0" encoding="utf-8"?>
<ds:datastoreItem xmlns:ds="http://schemas.openxmlformats.org/officeDocument/2006/customXml" ds:itemID="{DA512B1E-BE6A-4884-A0B4-8BC4AD9B0786}">
  <ds:schemaRefs>
    <ds:schemaRef ds:uri="2d2a1601-5e93-4ee7-9ea0-8b6832dbb0b8"/>
    <ds:schemaRef ds:uri="2f2c0eca-7c59-445e-8cf2-091cd78015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F2F879-2E62-4DB4-8238-DBC1ACDB51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17FDE1-377D-47F8-8FD4-B9F69EF04EA2}">
  <ds:schemaRefs>
    <ds:schemaRef ds:uri="2d2a1601-5e93-4ee7-9ea0-8b6832dbb0b8"/>
    <ds:schemaRef ds:uri="2f2c0eca-7c59-445e-8cf2-091cd780154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5127</Words>
  <Application>Microsoft Macintosh PowerPoint</Application>
  <PresentationFormat>Widescreen</PresentationFormat>
  <Paragraphs>316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Calibri Light</vt:lpstr>
      <vt:lpstr>Arial</vt:lpstr>
      <vt:lpstr>FS Emeric Light</vt:lpstr>
      <vt:lpstr>YouTube Sans</vt:lpstr>
      <vt:lpstr>Calibri</vt:lpstr>
      <vt:lpstr>FS Emeric</vt:lpstr>
      <vt:lpstr>Office Theme</vt:lpstr>
      <vt:lpstr>Ethel Smyth</vt:lpstr>
      <vt:lpstr>Slat-tomhais Soirbheachais</vt:lpstr>
      <vt:lpstr>Gnìomh 1 – Gnìomh Briathrachais – Notaichean don tidsear</vt:lpstr>
      <vt:lpstr>Gnìomh 1 – Gnìomh Briathrachais</vt:lpstr>
      <vt:lpstr>Gnìomh 1 – Gnìomh Bhriathrachais</vt:lpstr>
      <vt:lpstr>Gnìomh 1 – Gnìomh Bhriathrachais</vt:lpstr>
      <vt:lpstr>Gnìomh 1 – Gnìomh Briathrachais</vt:lpstr>
      <vt:lpstr>Gnìomh 1 – Gnìomh Bhriathrachais</vt:lpstr>
      <vt:lpstr>Gnìomh 2 – A' leughadh a' Chùnntais-bheatha agus "Brain Dump" – Notaichean don tidsear</vt:lpstr>
      <vt:lpstr>Gnìomh 2 – A' leughadh a' Chùnntas-bheatha agus "Brain Dump"</vt:lpstr>
      <vt:lpstr>Gnìomh 3 – Ethel Smyth A-U</vt:lpstr>
      <vt:lpstr>Gnìomh 3 – Ethel Smyth – A-U</vt:lpstr>
      <vt:lpstr>PowerPoint Presentation</vt:lpstr>
      <vt:lpstr>Gnìomh 4 – Leugh – Notaichean don tidsear</vt:lpstr>
      <vt:lpstr>Gnìomh 4 – Read</vt:lpstr>
      <vt:lpstr>Gnìomh 5 – Bun-seantansan – Tagh trì - Notaichean don tidsear</vt:lpstr>
      <vt:lpstr>Gnìomh 5 – Bun-sheantansan</vt:lpstr>
      <vt:lpstr>Gnìomh 6 – Sufragaidichean – Brain Dump – Notaichean don tidsear</vt:lpstr>
      <vt:lpstr>Gnìomh 6 – Sufragaidichean– Brain Dump </vt:lpstr>
      <vt:lpstr>Gnìomh 7 – Sufragaidichean– Facal Sònraichte– Notaichean don tidsear</vt:lpstr>
      <vt:lpstr>Gnìomh 7 – Sufragaidichean – Facal Sònraichte</vt:lpstr>
      <vt:lpstr>Gnìomh 8 – Leugh– Notaichean don tidsear</vt:lpstr>
      <vt:lpstr>Gnìomh 8 – Leugh</vt:lpstr>
      <vt:lpstr>Gnìomh 9 – Loidhne-tìde – Notaichean don tidsear </vt:lpstr>
      <vt:lpstr>Gnìomh 9 – Loidhne-tìde</vt:lpstr>
      <vt:lpstr>Gnìomh 10 – Dath/Samhla/Facal – Notaichean don tidsear</vt:lpstr>
      <vt:lpstr>Gnìomh 10 – Dath  - Samhla - Facal – ‘The March of the Women’</vt:lpstr>
      <vt:lpstr>Gnìomh 11 – Leugh– Notaichean don tidsear</vt:lpstr>
      <vt:lpstr>Gnìomh 11 – Leugh</vt:lpstr>
      <vt:lpstr>Gnìomh 12 – Leughaidh mise na leughas tusa! – Notaichean don tidsear</vt:lpstr>
      <vt:lpstr>Gnìomh 12 – Feisealachd agus Gnè –Leughaidh mise na leughas tusa! </vt:lpstr>
      <vt:lpstr>Gnìomh 13 – Duileagan Sònraichte– Notaichean don tidsear</vt:lpstr>
      <vt:lpstr>Gnìomh 13 – Duileagan Sònraichte – Ethel Smyth</vt:lpstr>
      <vt:lpstr>Gnìomh 14 –Leughaidh mise na leughas tusa! – Notaichean don tidsear</vt:lpstr>
      <vt:lpstr>Gnìomh 14 – Gender and Sexuality – Leughaidh mise na leughas tusa! </vt:lpstr>
      <vt:lpstr>Gnìomh 15 – Feisealachd agus Gnè – Smaoinich/Paidhir/Sgaoil </vt:lpstr>
      <vt:lpstr>Gnìomh 15 – Feisealachd agus Gnè –Smaoinich/Paidhir/Sgaoil </vt:lpstr>
      <vt:lpstr>Gnìomh 16 – Leugh – Notaichean don tidsear</vt:lpstr>
      <vt:lpstr>Gnìomh 16 – Leugh</vt:lpstr>
      <vt:lpstr>Gnìomh 17 – Mì-thuisge– Notaichean don tidsear</vt:lpstr>
      <vt:lpstr>Gnìomh 17 – Mì-thuisge– </vt:lpstr>
      <vt:lpstr>Gnìomh 18 – Leughaidh mise na leughas tusa! – Notaichean don tidsear</vt:lpstr>
      <vt:lpstr>Gnìomh 18 – Summary – Copycat Reading </vt:lpstr>
      <vt:lpstr>Gnìomh 19 – A-U – Notaichean don tidsear</vt:lpstr>
      <vt:lpstr>Gnìomh 19 – Ethel Smyth – A-U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Ethel Smyth</dc:title>
  <dc:creator>Mrs Curran</dc:creator>
  <cp:lastModifiedBy>Graham Ramage</cp:lastModifiedBy>
  <cp:revision>87</cp:revision>
  <dcterms:created xsi:type="dcterms:W3CDTF">2023-09-22T13:50:09Z</dcterms:created>
  <dcterms:modified xsi:type="dcterms:W3CDTF">2024-01-19T13:55:34Z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0x01010093DCEEF11E58B749BD570C83F379C347</vt:lpwstr>
  </property>
  <property fmtid="{D5CDD505-2E9C-101B-9397-08002B2CF9AE}" pid="3" name="Order">
    <vt:r8>145400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