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1" r:id="rId3"/>
    <p:sldId id="274" r:id="rId4"/>
    <p:sldId id="275" r:id="rId5"/>
    <p:sldId id="273" r:id="rId6"/>
    <p:sldId id="258" r:id="rId7"/>
    <p:sldId id="260" r:id="rId8"/>
    <p:sldId id="279" r:id="rId9"/>
    <p:sldId id="261" r:id="rId10"/>
    <p:sldId id="281" r:id="rId11"/>
    <p:sldId id="276" r:id="rId12"/>
    <p:sldId id="278" r:id="rId13"/>
    <p:sldId id="277" r:id="rId14"/>
    <p:sldId id="282" r:id="rId15"/>
    <p:sldId id="263" r:id="rId16"/>
    <p:sldId id="265" r:id="rId17"/>
    <p:sldId id="280" r:id="rId18"/>
    <p:sldId id="283" r:id="rId19"/>
  </p:sldIdLst>
  <p:sldSz cx="12192000" cy="6858000"/>
  <p:notesSz cx="6858000" cy="9144000"/>
  <p:embeddedFontLst>
    <p:embeddedFont>
      <p:font typeface="FS Emeric" panose="02000503040000020004" pitchFamily="2" charset="77"/>
      <p:regular r:id="rId20"/>
      <p:bold r:id="rId21"/>
      <p:italic r:id="rId22"/>
      <p:boldItalic r:id="rId23"/>
    </p:embeddedFont>
    <p:embeddedFont>
      <p:font typeface="FS Emeric Heavy" panose="02000503040000020004" pitchFamily="2" charset="77"/>
      <p:bold r:id="rId24"/>
      <p:italic r:id="rId25"/>
      <p:boldItalic r:id="rId26"/>
    </p:embeddedFont>
    <p:embeddedFont>
      <p:font typeface="FS Emeric Light" panose="02000503040000020004" pitchFamily="2" charset="77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D32E1D-C82C-974E-26F5-EF5462062EB9}" name="Claire Frances MacNeil" initials="CM" userId="153cd1bd1edbee68" providerId="Windows Live"/>
  <p188:author id="{95582667-6102-27E7-ED8E-01A166EB4B6B}" name="Guest User" initials="GU" userId="Guest User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36170-BA79-4AE4-954D-1E852E464EEC}" v="33" dt="2023-11-05T21:17:59.913"/>
    <p1510:client id="{768F154D-3FA3-4699-9C94-9996C03EB234}" v="5565" dt="2023-12-01T17:20:41.135"/>
    <p1510:client id="{7869C901-8F21-467E-8F04-AB4D1A6F7C06}" v="24" dt="2023-12-03T17:16:39.775"/>
    <p1510:client id="{DF989922-E976-4F26-8548-444ACF0695FD}" v="249" dt="2023-12-02T20:40:15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0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Frances MacNeil" userId="153cd1bd1edbee68" providerId="Windows Live" clId="Web-{768F154D-3FA3-4699-9C94-9996C03EB234}"/>
    <pc:docChg chg="mod modSld">
      <pc:chgData name="Claire Frances MacNeil" userId="153cd1bd1edbee68" providerId="Windows Live" clId="Web-{768F154D-3FA3-4699-9C94-9996C03EB234}" dt="2023-12-01T17:20:41.135" v="2996" actId="20577"/>
      <pc:docMkLst>
        <pc:docMk/>
      </pc:docMkLst>
      <pc:sldChg chg="delSp modSp">
        <pc:chgData name="Claire Frances MacNeil" userId="153cd1bd1edbee68" providerId="Windows Live" clId="Web-{768F154D-3FA3-4699-9C94-9996C03EB234}" dt="2023-11-29T14:03:35.522" v="2" actId="20577"/>
        <pc:sldMkLst>
          <pc:docMk/>
          <pc:sldMk cId="1052424047" sldId="256"/>
        </pc:sldMkLst>
        <pc:spChg chg="mod">
          <ac:chgData name="Claire Frances MacNeil" userId="153cd1bd1edbee68" providerId="Windows Live" clId="Web-{768F154D-3FA3-4699-9C94-9996C03EB234}" dt="2023-11-29T14:03:35.522" v="2" actId="20577"/>
          <ac:spMkLst>
            <pc:docMk/>
            <pc:sldMk cId="1052424047" sldId="256"/>
            <ac:spMk id="2" creationId="{A35E3E11-9FC4-2CA7-16B0-2A070F7A7E78}"/>
          </ac:spMkLst>
        </pc:spChg>
        <pc:spChg chg="del">
          <ac:chgData name="Claire Frances MacNeil" userId="153cd1bd1edbee68" providerId="Windows Live" clId="Web-{768F154D-3FA3-4699-9C94-9996C03EB234}" dt="2023-11-29T14:03:11.162" v="0"/>
          <ac:spMkLst>
            <pc:docMk/>
            <pc:sldMk cId="1052424047" sldId="256"/>
            <ac:spMk id="3" creationId="{2E151B7E-2812-16F5-3A88-08D5D3E40CA9}"/>
          </ac:spMkLst>
        </pc:spChg>
      </pc:sldChg>
      <pc:sldChg chg="delSp">
        <pc:chgData name="Claire Frances MacNeil" userId="153cd1bd1edbee68" providerId="Windows Live" clId="Web-{768F154D-3FA3-4699-9C94-9996C03EB234}" dt="2023-11-29T14:03:45.694" v="3"/>
        <pc:sldMkLst>
          <pc:docMk/>
          <pc:sldMk cId="2812877960" sldId="257"/>
        </pc:sldMkLst>
        <pc:spChg chg="del">
          <ac:chgData name="Claire Frances MacNeil" userId="153cd1bd1edbee68" providerId="Windows Live" clId="Web-{768F154D-3FA3-4699-9C94-9996C03EB234}" dt="2023-11-29T14:03:45.694" v="3"/>
          <ac:spMkLst>
            <pc:docMk/>
            <pc:sldMk cId="2812877960" sldId="257"/>
            <ac:spMk id="3" creationId="{70C3E4C9-258C-D9E0-ACF7-99791945BCBF}"/>
          </ac:spMkLst>
        </pc:spChg>
      </pc:sldChg>
      <pc:sldChg chg="modSp">
        <pc:chgData name="Claire Frances MacNeil" userId="153cd1bd1edbee68" providerId="Windows Live" clId="Web-{768F154D-3FA3-4699-9C94-9996C03EB234}" dt="2023-11-30T15:28:09.994" v="320" actId="20577"/>
        <pc:sldMkLst>
          <pc:docMk/>
          <pc:sldMk cId="627570731" sldId="258"/>
        </pc:sldMkLst>
        <pc:spChg chg="mod">
          <ac:chgData name="Claire Frances MacNeil" userId="153cd1bd1edbee68" providerId="Windows Live" clId="Web-{768F154D-3FA3-4699-9C94-9996C03EB234}" dt="2023-11-30T15:25:53.474" v="230" actId="1076"/>
          <ac:spMkLst>
            <pc:docMk/>
            <pc:sldMk cId="627570731" sldId="258"/>
            <ac:spMk id="5" creationId="{896B7CD0-E388-F4B7-2656-D3FC6D34C2A6}"/>
          </ac:spMkLst>
        </pc:spChg>
        <pc:spChg chg="mod">
          <ac:chgData name="Claire Frances MacNeil" userId="153cd1bd1edbee68" providerId="Windows Live" clId="Web-{768F154D-3FA3-4699-9C94-9996C03EB234}" dt="2023-11-30T15:26:35.991" v="240" actId="14100"/>
          <ac:spMkLst>
            <pc:docMk/>
            <pc:sldMk cId="627570731" sldId="258"/>
            <ac:spMk id="7" creationId="{81AE39C3-9826-3CA9-8B88-4DA298349C08}"/>
          </ac:spMkLst>
        </pc:spChg>
        <pc:spChg chg="mod">
          <ac:chgData name="Claire Frances MacNeil" userId="153cd1bd1edbee68" providerId="Windows Live" clId="Web-{768F154D-3FA3-4699-9C94-9996C03EB234}" dt="2023-11-30T15:26:56.820" v="242" actId="20577"/>
          <ac:spMkLst>
            <pc:docMk/>
            <pc:sldMk cId="627570731" sldId="258"/>
            <ac:spMk id="18" creationId="{14FCDCC5-F6B8-BC3A-9CC5-0D068AED828D}"/>
          </ac:spMkLst>
        </pc:spChg>
        <pc:spChg chg="mod">
          <ac:chgData name="Claire Frances MacNeil" userId="153cd1bd1edbee68" providerId="Windows Live" clId="Web-{768F154D-3FA3-4699-9C94-9996C03EB234}" dt="2023-11-30T15:27:05.539" v="256" actId="20577"/>
          <ac:spMkLst>
            <pc:docMk/>
            <pc:sldMk cId="627570731" sldId="258"/>
            <ac:spMk id="19" creationId="{D8230465-4E83-0093-BB68-7D8170BC0A94}"/>
          </ac:spMkLst>
        </pc:spChg>
        <pc:spChg chg="mod">
          <ac:chgData name="Claire Frances MacNeil" userId="153cd1bd1edbee68" providerId="Windows Live" clId="Web-{768F154D-3FA3-4699-9C94-9996C03EB234}" dt="2023-11-30T15:28:09.994" v="320" actId="20577"/>
          <ac:spMkLst>
            <pc:docMk/>
            <pc:sldMk cId="627570731" sldId="258"/>
            <ac:spMk id="20" creationId="{9FD2751F-4F47-FB84-0301-2AD449FE62E5}"/>
          </ac:spMkLst>
        </pc:spChg>
        <pc:spChg chg="mod">
          <ac:chgData name="Claire Frances MacNeil" userId="153cd1bd1edbee68" providerId="Windows Live" clId="Web-{768F154D-3FA3-4699-9C94-9996C03EB234}" dt="2023-11-30T15:27:34.399" v="295" actId="20577"/>
          <ac:spMkLst>
            <pc:docMk/>
            <pc:sldMk cId="627570731" sldId="258"/>
            <ac:spMk id="21" creationId="{94EF54DA-7D87-53F2-E098-74B4E5094498}"/>
          </ac:spMkLst>
        </pc:spChg>
      </pc:sldChg>
      <pc:sldChg chg="modSp">
        <pc:chgData name="Claire Frances MacNeil" userId="153cd1bd1edbee68" providerId="Windows Live" clId="Web-{768F154D-3FA3-4699-9C94-9996C03EB234}" dt="2023-11-30T15:28:23.760" v="332"/>
        <pc:sldMkLst>
          <pc:docMk/>
          <pc:sldMk cId="431629889" sldId="260"/>
        </pc:sldMkLst>
        <pc:graphicFrameChg chg="mod modGraphic">
          <ac:chgData name="Claire Frances MacNeil" userId="153cd1bd1edbee68" providerId="Windows Live" clId="Web-{768F154D-3FA3-4699-9C94-9996C03EB234}" dt="2023-11-30T15:28:23.760" v="332"/>
          <ac:graphicFrameMkLst>
            <pc:docMk/>
            <pc:sldMk cId="431629889" sldId="260"/>
            <ac:graphicFrameMk id="4" creationId="{A2CFE025-972A-BFB7-8C64-742E57F6B7E2}"/>
          </ac:graphicFrameMkLst>
        </pc:graphicFrameChg>
      </pc:sldChg>
      <pc:sldChg chg="modSp">
        <pc:chgData name="Claire Frances MacNeil" userId="153cd1bd1edbee68" providerId="Windows Live" clId="Web-{768F154D-3FA3-4699-9C94-9996C03EB234}" dt="2023-11-30T21:09:58.378" v="686" actId="20577"/>
        <pc:sldMkLst>
          <pc:docMk/>
          <pc:sldMk cId="988580645" sldId="261"/>
        </pc:sldMkLst>
        <pc:spChg chg="mod">
          <ac:chgData name="Claire Frances MacNeil" userId="153cd1bd1edbee68" providerId="Windows Live" clId="Web-{768F154D-3FA3-4699-9C94-9996C03EB234}" dt="2023-11-30T21:07:34.134" v="638" actId="20577"/>
          <ac:spMkLst>
            <pc:docMk/>
            <pc:sldMk cId="988580645" sldId="261"/>
            <ac:spMk id="4" creationId="{62798DC2-CB60-8EE4-BDC1-F33243D5CA9B}"/>
          </ac:spMkLst>
        </pc:spChg>
        <pc:spChg chg="mod">
          <ac:chgData name="Claire Frances MacNeil" userId="153cd1bd1edbee68" providerId="Windows Live" clId="Web-{768F154D-3FA3-4699-9C94-9996C03EB234}" dt="2023-11-30T15:31:21.531" v="552" actId="20577"/>
          <ac:spMkLst>
            <pc:docMk/>
            <pc:sldMk cId="988580645" sldId="261"/>
            <ac:spMk id="5" creationId="{12D57AF1-2266-C2C2-3479-624C470E9BA3}"/>
          </ac:spMkLst>
        </pc:spChg>
        <pc:spChg chg="mod">
          <ac:chgData name="Claire Frances MacNeil" userId="153cd1bd1edbee68" providerId="Windows Live" clId="Web-{768F154D-3FA3-4699-9C94-9996C03EB234}" dt="2023-11-30T21:08:27.356" v="655" actId="1076"/>
          <ac:spMkLst>
            <pc:docMk/>
            <pc:sldMk cId="988580645" sldId="261"/>
            <ac:spMk id="6" creationId="{D1D84D20-F3A3-7456-6C7E-7A4436A20A92}"/>
          </ac:spMkLst>
        </pc:spChg>
        <pc:spChg chg="mod">
          <ac:chgData name="Claire Frances MacNeil" userId="153cd1bd1edbee68" providerId="Windows Live" clId="Web-{768F154D-3FA3-4699-9C94-9996C03EB234}" dt="2023-11-30T21:09:08.218" v="666" actId="1076"/>
          <ac:spMkLst>
            <pc:docMk/>
            <pc:sldMk cId="988580645" sldId="261"/>
            <ac:spMk id="7" creationId="{A3EB8196-C38F-AB75-0EB3-2643CEA15677}"/>
          </ac:spMkLst>
        </pc:spChg>
        <pc:spChg chg="mod">
          <ac:chgData name="Claire Frances MacNeil" userId="153cd1bd1edbee68" providerId="Windows Live" clId="Web-{768F154D-3FA3-4699-9C94-9996C03EB234}" dt="2023-11-30T21:09:58.378" v="686" actId="20577"/>
          <ac:spMkLst>
            <pc:docMk/>
            <pc:sldMk cId="988580645" sldId="261"/>
            <ac:spMk id="8" creationId="{7BFA58F3-B27C-4646-D5CC-5F2A6CEA65E3}"/>
          </ac:spMkLst>
        </pc:spChg>
        <pc:spChg chg="mod">
          <ac:chgData name="Claire Frances MacNeil" userId="153cd1bd1edbee68" providerId="Windows Live" clId="Web-{768F154D-3FA3-4699-9C94-9996C03EB234}" dt="2023-11-30T21:07:30.181" v="636" actId="20577"/>
          <ac:spMkLst>
            <pc:docMk/>
            <pc:sldMk cId="988580645" sldId="261"/>
            <ac:spMk id="14" creationId="{EE763B2E-2B87-DD25-0702-855D474E0924}"/>
          </ac:spMkLst>
        </pc:spChg>
      </pc:sldChg>
      <pc:sldChg chg="modSp">
        <pc:chgData name="Claire Frances MacNeil" userId="153cd1bd1edbee68" providerId="Windows Live" clId="Web-{768F154D-3FA3-4699-9C94-9996C03EB234}" dt="2023-12-01T17:11:19.196" v="2765" actId="20577"/>
        <pc:sldMkLst>
          <pc:docMk/>
          <pc:sldMk cId="1506684744" sldId="263"/>
        </pc:sldMkLst>
        <pc:spChg chg="mod">
          <ac:chgData name="Claire Frances MacNeil" userId="153cd1bd1edbee68" providerId="Windows Live" clId="Web-{768F154D-3FA3-4699-9C94-9996C03EB234}" dt="2023-12-01T17:11:19.196" v="2765" actId="20577"/>
          <ac:spMkLst>
            <pc:docMk/>
            <pc:sldMk cId="1506684744" sldId="263"/>
            <ac:spMk id="2" creationId="{1CAB436D-46F5-EA39-CAB1-B13DF18D73AA}"/>
          </ac:spMkLst>
        </pc:spChg>
        <pc:spChg chg="mod">
          <ac:chgData name="Claire Frances MacNeil" userId="153cd1bd1edbee68" providerId="Windows Live" clId="Web-{768F154D-3FA3-4699-9C94-9996C03EB234}" dt="2023-12-01T17:09:45.428" v="2683" actId="20577"/>
          <ac:spMkLst>
            <pc:docMk/>
            <pc:sldMk cId="1506684744" sldId="263"/>
            <ac:spMk id="6" creationId="{C2BE6784-5141-B6AD-2ACE-031889D59070}"/>
          </ac:spMkLst>
        </pc:spChg>
      </pc:sldChg>
      <pc:sldChg chg="modSp">
        <pc:chgData name="Claire Frances MacNeil" userId="153cd1bd1edbee68" providerId="Windows Live" clId="Web-{768F154D-3FA3-4699-9C94-9996C03EB234}" dt="2023-12-01T17:14:06.623" v="2930" actId="20577"/>
        <pc:sldMkLst>
          <pc:docMk/>
          <pc:sldMk cId="1843465494" sldId="265"/>
        </pc:sldMkLst>
        <pc:spChg chg="mod">
          <ac:chgData name="Claire Frances MacNeil" userId="153cd1bd1edbee68" providerId="Windows Live" clId="Web-{768F154D-3FA3-4699-9C94-9996C03EB234}" dt="2023-12-01T17:14:06.623" v="2930" actId="20577"/>
          <ac:spMkLst>
            <pc:docMk/>
            <pc:sldMk cId="1843465494" sldId="265"/>
            <ac:spMk id="2" creationId="{1CAB436D-46F5-EA39-CAB1-B13DF18D73AA}"/>
          </ac:spMkLst>
        </pc:spChg>
        <pc:spChg chg="mod">
          <ac:chgData name="Claire Frances MacNeil" userId="153cd1bd1edbee68" providerId="Windows Live" clId="Web-{768F154D-3FA3-4699-9C94-9996C03EB234}" dt="2023-12-01T17:11:44.947" v="2775" actId="20577"/>
          <ac:spMkLst>
            <pc:docMk/>
            <pc:sldMk cId="1843465494" sldId="265"/>
            <ac:spMk id="6" creationId="{C2BE6784-5141-B6AD-2ACE-031889D59070}"/>
          </ac:spMkLst>
        </pc:spChg>
      </pc:sldChg>
      <pc:sldChg chg="modSp">
        <pc:chgData name="Claire Frances MacNeil" userId="153cd1bd1edbee68" providerId="Windows Live" clId="Web-{768F154D-3FA3-4699-9C94-9996C03EB234}" dt="2023-11-29T14:12:23.503" v="134" actId="20577"/>
        <pc:sldMkLst>
          <pc:docMk/>
          <pc:sldMk cId="1442744623" sldId="271"/>
        </pc:sldMkLst>
        <pc:spChg chg="mod">
          <ac:chgData name="Claire Frances MacNeil" userId="153cd1bd1edbee68" providerId="Windows Live" clId="Web-{768F154D-3FA3-4699-9C94-9996C03EB234}" dt="2023-11-29T14:03:52.429" v="4" actId="20577"/>
          <ac:spMkLst>
            <pc:docMk/>
            <pc:sldMk cId="1442744623" sldId="271"/>
            <ac:spMk id="2" creationId="{8E11B998-32C5-07EF-4FEF-B42415EDBC0F}"/>
          </ac:spMkLst>
        </pc:spChg>
        <pc:spChg chg="mod">
          <ac:chgData name="Claire Frances MacNeil" userId="153cd1bd1edbee68" providerId="Windows Live" clId="Web-{768F154D-3FA3-4699-9C94-9996C03EB234}" dt="2023-11-29T14:12:23.503" v="134" actId="20577"/>
          <ac:spMkLst>
            <pc:docMk/>
            <pc:sldMk cId="1442744623" sldId="271"/>
            <ac:spMk id="3" creationId="{A425C201-FF1D-0C67-06CC-4CD368E41E9B}"/>
          </ac:spMkLst>
        </pc:spChg>
      </pc:sldChg>
      <pc:sldChg chg="modSp">
        <pc:chgData name="Claire Frances MacNeil" userId="153cd1bd1edbee68" providerId="Windows Live" clId="Web-{768F154D-3FA3-4699-9C94-9996C03EB234}" dt="2023-11-30T15:24:47.737" v="202"/>
        <pc:sldMkLst>
          <pc:docMk/>
          <pc:sldMk cId="1586989031" sldId="273"/>
        </pc:sldMkLst>
        <pc:spChg chg="mod">
          <ac:chgData name="Claire Frances MacNeil" userId="153cd1bd1edbee68" providerId="Windows Live" clId="Web-{768F154D-3FA3-4699-9C94-9996C03EB234}" dt="2023-11-30T15:24:28.268" v="196" actId="20577"/>
          <ac:spMkLst>
            <pc:docMk/>
            <pc:sldMk cId="1586989031" sldId="273"/>
            <ac:spMk id="16" creationId="{6BE43043-0BFB-9076-AC18-C9301DCCD73F}"/>
          </ac:spMkLst>
        </pc:spChg>
        <pc:graphicFrameChg chg="mod modGraphic">
          <ac:chgData name="Claire Frances MacNeil" userId="153cd1bd1edbee68" providerId="Windows Live" clId="Web-{768F154D-3FA3-4699-9C94-9996C03EB234}" dt="2023-11-30T15:24:47.737" v="202"/>
          <ac:graphicFrameMkLst>
            <pc:docMk/>
            <pc:sldMk cId="1586989031" sldId="273"/>
            <ac:graphicFrameMk id="4" creationId="{3E0453B3-F2DA-DED4-8B4E-DAA90413C5BE}"/>
          </ac:graphicFrameMkLst>
        </pc:graphicFrameChg>
      </pc:sldChg>
      <pc:sldChg chg="modSp">
        <pc:chgData name="Claire Frances MacNeil" userId="153cd1bd1edbee68" providerId="Windows Live" clId="Web-{768F154D-3FA3-4699-9C94-9996C03EB234}" dt="2023-11-30T15:23:44.767" v="171" actId="20577"/>
        <pc:sldMkLst>
          <pc:docMk/>
          <pc:sldMk cId="1571899104" sldId="274"/>
        </pc:sldMkLst>
        <pc:spChg chg="mod">
          <ac:chgData name="Claire Frances MacNeil" userId="153cd1bd1edbee68" providerId="Windows Live" clId="Web-{768F154D-3FA3-4699-9C94-9996C03EB234}" dt="2023-11-30T15:23:44.767" v="171" actId="20577"/>
          <ac:spMkLst>
            <pc:docMk/>
            <pc:sldMk cId="1571899104" sldId="274"/>
            <ac:spMk id="4" creationId="{7721BCF0-71F3-95DF-2322-684E3395092E}"/>
          </ac:spMkLst>
        </pc:spChg>
      </pc:sldChg>
      <pc:sldChg chg="modSp">
        <pc:chgData name="Claire Frances MacNeil" userId="153cd1bd1edbee68" providerId="Windows Live" clId="Web-{768F154D-3FA3-4699-9C94-9996C03EB234}" dt="2023-11-30T15:24:11.627" v="186" actId="20577"/>
        <pc:sldMkLst>
          <pc:docMk/>
          <pc:sldMk cId="2082563117" sldId="275"/>
        </pc:sldMkLst>
        <pc:spChg chg="mod">
          <ac:chgData name="Claire Frances MacNeil" userId="153cd1bd1edbee68" providerId="Windows Live" clId="Web-{768F154D-3FA3-4699-9C94-9996C03EB234}" dt="2023-11-30T15:24:11.627" v="186" actId="20577"/>
          <ac:spMkLst>
            <pc:docMk/>
            <pc:sldMk cId="2082563117" sldId="275"/>
            <ac:spMk id="2" creationId="{6D6CDDAA-E182-7D84-0162-F709E96A299B}"/>
          </ac:spMkLst>
        </pc:spChg>
      </pc:sldChg>
      <pc:sldChg chg="modSp">
        <pc:chgData name="Claire Frances MacNeil" userId="153cd1bd1edbee68" providerId="Windows Live" clId="Web-{768F154D-3FA3-4699-9C94-9996C03EB234}" dt="2023-11-30T21:28:39.827" v="1630" actId="20577"/>
        <pc:sldMkLst>
          <pc:docMk/>
          <pc:sldMk cId="2732113813" sldId="276"/>
        </pc:sldMkLst>
        <pc:spChg chg="mod">
          <ac:chgData name="Claire Frances MacNeil" userId="153cd1bd1edbee68" providerId="Windows Live" clId="Web-{768F154D-3FA3-4699-9C94-9996C03EB234}" dt="2023-11-30T21:28:39.827" v="1630" actId="20577"/>
          <ac:spMkLst>
            <pc:docMk/>
            <pc:sldMk cId="2732113813" sldId="276"/>
            <ac:spMk id="2" creationId="{84379B75-5DE9-E6D0-2019-23DBC3EB0252}"/>
          </ac:spMkLst>
        </pc:spChg>
        <pc:spChg chg="mod">
          <ac:chgData name="Claire Frances MacNeil" userId="153cd1bd1edbee68" providerId="Windows Live" clId="Web-{768F154D-3FA3-4699-9C94-9996C03EB234}" dt="2023-11-30T21:28:30.732" v="1628" actId="20577"/>
          <ac:spMkLst>
            <pc:docMk/>
            <pc:sldMk cId="2732113813" sldId="276"/>
            <ac:spMk id="4" creationId="{3819DAD8-ACF8-F006-8469-3D0AA2566030}"/>
          </ac:spMkLst>
        </pc:spChg>
        <pc:spChg chg="mod">
          <ac:chgData name="Claire Frances MacNeil" userId="153cd1bd1edbee68" providerId="Windows Live" clId="Web-{768F154D-3FA3-4699-9C94-9996C03EB234}" dt="2023-11-30T21:26:49.585" v="1574" actId="20577"/>
          <ac:spMkLst>
            <pc:docMk/>
            <pc:sldMk cId="2732113813" sldId="276"/>
            <ac:spMk id="5" creationId="{12D57AF1-2266-C2C2-3479-624C470E9BA3}"/>
          </ac:spMkLst>
        </pc:spChg>
        <pc:picChg chg="mod">
          <ac:chgData name="Claire Frances MacNeil" userId="153cd1bd1edbee68" providerId="Windows Live" clId="Web-{768F154D-3FA3-4699-9C94-9996C03EB234}" dt="2023-11-30T21:27:12.024" v="1598" actId="1076"/>
          <ac:picMkLst>
            <pc:docMk/>
            <pc:sldMk cId="2732113813" sldId="276"/>
            <ac:picMk id="3" creationId="{357AED55-1616-B746-B547-C6FA379F5F38}"/>
          </ac:picMkLst>
        </pc:picChg>
        <pc:picChg chg="mod">
          <ac:chgData name="Claire Frances MacNeil" userId="153cd1bd1edbee68" providerId="Windows Live" clId="Web-{768F154D-3FA3-4699-9C94-9996C03EB234}" dt="2023-11-30T21:27:14.087" v="1599" actId="1076"/>
          <ac:picMkLst>
            <pc:docMk/>
            <pc:sldMk cId="2732113813" sldId="276"/>
            <ac:picMk id="6" creationId="{A6B4117D-38FE-5CE7-0F2A-7FA006AB2125}"/>
          </ac:picMkLst>
        </pc:picChg>
        <pc:picChg chg="mod">
          <ac:chgData name="Claire Frances MacNeil" userId="153cd1bd1edbee68" providerId="Windows Live" clId="Web-{768F154D-3FA3-4699-9C94-9996C03EB234}" dt="2023-11-30T21:27:18.306" v="1600" actId="1076"/>
          <ac:picMkLst>
            <pc:docMk/>
            <pc:sldMk cId="2732113813" sldId="276"/>
            <ac:picMk id="7" creationId="{9C98E3B8-C3C7-513E-A033-E6C539BA7099}"/>
          </ac:picMkLst>
        </pc:picChg>
        <pc:picChg chg="mod">
          <ac:chgData name="Claire Frances MacNeil" userId="153cd1bd1edbee68" providerId="Windows Live" clId="Web-{768F154D-3FA3-4699-9C94-9996C03EB234}" dt="2023-11-30T21:27:20.775" v="1601" actId="1076"/>
          <ac:picMkLst>
            <pc:docMk/>
            <pc:sldMk cId="2732113813" sldId="276"/>
            <ac:picMk id="8" creationId="{FED94EB0-CCCE-CAFE-028C-9D9FB9284407}"/>
          </ac:picMkLst>
        </pc:picChg>
      </pc:sldChg>
      <pc:sldChg chg="modSp">
        <pc:chgData name="Claire Frances MacNeil" userId="153cd1bd1edbee68" providerId="Windows Live" clId="Web-{768F154D-3FA3-4699-9C94-9996C03EB234}" dt="2023-11-30T21:47:17.385" v="2281" actId="20577"/>
        <pc:sldMkLst>
          <pc:docMk/>
          <pc:sldMk cId="446517507" sldId="277"/>
        </pc:sldMkLst>
        <pc:spChg chg="mod">
          <ac:chgData name="Claire Frances MacNeil" userId="153cd1bd1edbee68" providerId="Windows Live" clId="Web-{768F154D-3FA3-4699-9C94-9996C03EB234}" dt="2023-11-30T21:47:17.385" v="2281" actId="20577"/>
          <ac:spMkLst>
            <pc:docMk/>
            <pc:sldMk cId="446517507" sldId="277"/>
            <ac:spMk id="2" creationId="{84379B75-5DE9-E6D0-2019-23DBC3EB0252}"/>
          </ac:spMkLst>
        </pc:spChg>
        <pc:spChg chg="mod">
          <ac:chgData name="Claire Frances MacNeil" userId="153cd1bd1edbee68" providerId="Windows Live" clId="Web-{768F154D-3FA3-4699-9C94-9996C03EB234}" dt="2023-11-30T21:34:54.898" v="1911" actId="20577"/>
          <ac:spMkLst>
            <pc:docMk/>
            <pc:sldMk cId="446517507" sldId="277"/>
            <ac:spMk id="5" creationId="{12D57AF1-2266-C2C2-3479-624C470E9BA3}"/>
          </ac:spMkLst>
        </pc:spChg>
      </pc:sldChg>
      <pc:sldChg chg="modSp">
        <pc:chgData name="Claire Frances MacNeil" userId="153cd1bd1edbee68" providerId="Windows Live" clId="Web-{768F154D-3FA3-4699-9C94-9996C03EB234}" dt="2023-11-30T21:34:43.788" v="1903" actId="20577"/>
        <pc:sldMkLst>
          <pc:docMk/>
          <pc:sldMk cId="1038452343" sldId="278"/>
        </pc:sldMkLst>
        <pc:spChg chg="mod">
          <ac:chgData name="Claire Frances MacNeil" userId="153cd1bd1edbee68" providerId="Windows Live" clId="Web-{768F154D-3FA3-4699-9C94-9996C03EB234}" dt="2023-11-30T21:34:36.460" v="1896" actId="20577"/>
          <ac:spMkLst>
            <pc:docMk/>
            <pc:sldMk cId="1038452343" sldId="278"/>
            <ac:spMk id="2" creationId="{84379B75-5DE9-E6D0-2019-23DBC3EB0252}"/>
          </ac:spMkLst>
        </pc:spChg>
        <pc:spChg chg="mod">
          <ac:chgData name="Claire Frances MacNeil" userId="153cd1bd1edbee68" providerId="Windows Live" clId="Web-{768F154D-3FA3-4699-9C94-9996C03EB234}" dt="2023-11-30T21:34:43.788" v="1903" actId="20577"/>
          <ac:spMkLst>
            <pc:docMk/>
            <pc:sldMk cId="1038452343" sldId="278"/>
            <ac:spMk id="5" creationId="{12D57AF1-2266-C2C2-3479-624C470E9BA3}"/>
          </ac:spMkLst>
        </pc:spChg>
      </pc:sldChg>
      <pc:sldChg chg="modSp">
        <pc:chgData name="Claire Frances MacNeil" userId="153cd1bd1edbee68" providerId="Windows Live" clId="Web-{768F154D-3FA3-4699-9C94-9996C03EB234}" dt="2023-11-30T15:31:09.781" v="536" actId="20577"/>
        <pc:sldMkLst>
          <pc:docMk/>
          <pc:sldMk cId="1458555507" sldId="279"/>
        </pc:sldMkLst>
        <pc:spChg chg="mod">
          <ac:chgData name="Claire Frances MacNeil" userId="153cd1bd1edbee68" providerId="Windows Live" clId="Web-{768F154D-3FA3-4699-9C94-9996C03EB234}" dt="2023-11-30T15:31:09.781" v="536" actId="20577"/>
          <ac:spMkLst>
            <pc:docMk/>
            <pc:sldMk cId="1458555507" sldId="279"/>
            <ac:spMk id="4" creationId="{7721BCF0-71F3-95DF-2322-684E3395092E}"/>
          </ac:spMkLst>
        </pc:spChg>
      </pc:sldChg>
      <pc:sldChg chg="modSp addCm delCm">
        <pc:chgData name="Claire Frances MacNeil" userId="153cd1bd1edbee68" providerId="Windows Live" clId="Web-{768F154D-3FA3-4699-9C94-9996C03EB234}" dt="2023-12-01T17:20:41.135" v="2996" actId="20577"/>
        <pc:sldMkLst>
          <pc:docMk/>
          <pc:sldMk cId="1604931946" sldId="280"/>
        </pc:sldMkLst>
        <pc:spChg chg="mod">
          <ac:chgData name="Claire Frances MacNeil" userId="153cd1bd1edbee68" providerId="Windows Live" clId="Web-{768F154D-3FA3-4699-9C94-9996C03EB234}" dt="2023-12-01T17:17:14.067" v="2952" actId="20577"/>
          <ac:spMkLst>
            <pc:docMk/>
            <pc:sldMk cId="1604931946" sldId="280"/>
            <ac:spMk id="3" creationId="{DA079F21-A174-7A3F-2040-2F7AECAE497E}"/>
          </ac:spMkLst>
        </pc:spChg>
        <pc:spChg chg="mod">
          <ac:chgData name="Claire Frances MacNeil" userId="153cd1bd1edbee68" providerId="Windows Live" clId="Web-{768F154D-3FA3-4699-9C94-9996C03EB234}" dt="2023-12-01T17:19:13.414" v="2973" actId="20577"/>
          <ac:spMkLst>
            <pc:docMk/>
            <pc:sldMk cId="1604931946" sldId="280"/>
            <ac:spMk id="4" creationId="{370DCAC1-6B82-3980-74B0-FC2EA0443104}"/>
          </ac:spMkLst>
        </pc:spChg>
        <pc:spChg chg="mod">
          <ac:chgData name="Claire Frances MacNeil" userId="153cd1bd1edbee68" providerId="Windows Live" clId="Web-{768F154D-3FA3-4699-9C94-9996C03EB234}" dt="2023-12-01T17:20:08.572" v="2989" actId="20577"/>
          <ac:spMkLst>
            <pc:docMk/>
            <pc:sldMk cId="1604931946" sldId="280"/>
            <ac:spMk id="5" creationId="{2815DC8B-CD91-876C-8C8C-92854B750612}"/>
          </ac:spMkLst>
        </pc:spChg>
        <pc:spChg chg="mod">
          <ac:chgData name="Claire Frances MacNeil" userId="153cd1bd1edbee68" providerId="Windows Live" clId="Web-{768F154D-3FA3-4699-9C94-9996C03EB234}" dt="2023-12-01T17:14:16.592" v="2932" actId="20577"/>
          <ac:spMkLst>
            <pc:docMk/>
            <pc:sldMk cId="1604931946" sldId="280"/>
            <ac:spMk id="6" creationId="{C2BE6784-5141-B6AD-2ACE-031889D59070}"/>
          </ac:spMkLst>
        </pc:spChg>
        <pc:spChg chg="mod">
          <ac:chgData name="Claire Frances MacNeil" userId="153cd1bd1edbee68" providerId="Windows Live" clId="Web-{768F154D-3FA3-4699-9C94-9996C03EB234}" dt="2023-12-01T17:20:41.135" v="2996" actId="20577"/>
          <ac:spMkLst>
            <pc:docMk/>
            <pc:sldMk cId="1604931946" sldId="280"/>
            <ac:spMk id="7" creationId="{DBC8D9AC-E381-55D9-63CE-119B5B0B4E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laire Frances MacNeil" userId="153cd1bd1edbee68" providerId="Windows Live" clId="Web-{768F154D-3FA3-4699-9C94-9996C03EB234}" dt="2023-12-01T17:17:14.567" v="2953"/>
              <pc2:cmMkLst xmlns:pc2="http://schemas.microsoft.com/office/powerpoint/2019/9/main/command">
                <pc:docMk/>
                <pc:sldMk cId="1604931946" sldId="280"/>
                <pc2:cmMk id="{74CF0DB4-7E92-417A-91F4-3734991AD43F}"/>
              </pc2:cmMkLst>
            </pc226:cmChg>
          </p:ext>
        </pc:extLst>
      </pc:sldChg>
      <pc:sldChg chg="modSp">
        <pc:chgData name="Claire Frances MacNeil" userId="153cd1bd1edbee68" providerId="Windows Live" clId="Web-{768F154D-3FA3-4699-9C94-9996C03EB234}" dt="2023-11-30T21:47:45.605" v="2295" actId="20577"/>
        <pc:sldMkLst>
          <pc:docMk/>
          <pc:sldMk cId="368222893" sldId="281"/>
        </pc:sldMkLst>
        <pc:spChg chg="mod">
          <ac:chgData name="Claire Frances MacNeil" userId="153cd1bd1edbee68" providerId="Windows Live" clId="Web-{768F154D-3FA3-4699-9C94-9996C03EB234}" dt="2023-11-30T21:47:45.605" v="2295" actId="20577"/>
          <ac:spMkLst>
            <pc:docMk/>
            <pc:sldMk cId="368222893" sldId="281"/>
            <ac:spMk id="4" creationId="{7721BCF0-71F3-95DF-2322-684E3395092E}"/>
          </ac:spMkLst>
        </pc:spChg>
      </pc:sldChg>
      <pc:sldChg chg="modSp">
        <pc:chgData name="Claire Frances MacNeil" userId="153cd1bd1edbee68" providerId="Windows Live" clId="Web-{768F154D-3FA3-4699-9C94-9996C03EB234}" dt="2023-12-01T17:11:33.666" v="2770" actId="20577"/>
        <pc:sldMkLst>
          <pc:docMk/>
          <pc:sldMk cId="3682079585" sldId="282"/>
        </pc:sldMkLst>
        <pc:spChg chg="mod">
          <ac:chgData name="Claire Frances MacNeil" userId="153cd1bd1edbee68" providerId="Windows Live" clId="Web-{768F154D-3FA3-4699-9C94-9996C03EB234}" dt="2023-12-01T17:11:33.666" v="2770" actId="20577"/>
          <ac:spMkLst>
            <pc:docMk/>
            <pc:sldMk cId="3682079585" sldId="282"/>
            <ac:spMk id="4" creationId="{7721BCF0-71F3-95DF-2322-684E3395092E}"/>
          </ac:spMkLst>
        </pc:spChg>
      </pc:sldChg>
    </pc:docChg>
  </pc:docChgLst>
  <pc:docChgLst>
    <pc:chgData name="Guest User" providerId="Windows Live" clId="Web-{DF989922-E976-4F26-8548-444ACF0695FD}"/>
    <pc:docChg chg="mod modSld">
      <pc:chgData name="Guest User" userId="" providerId="Windows Live" clId="Web-{DF989922-E976-4F26-8548-444ACF0695FD}" dt="2023-12-02T20:40:13.817" v="143" actId="20577"/>
      <pc:docMkLst>
        <pc:docMk/>
      </pc:docMkLst>
      <pc:sldChg chg="modSp">
        <pc:chgData name="Guest User" userId="" providerId="Windows Live" clId="Web-{DF989922-E976-4F26-8548-444ACF0695FD}" dt="2023-12-02T20:23:05.918" v="40" actId="20577"/>
        <pc:sldMkLst>
          <pc:docMk/>
          <pc:sldMk cId="627570731" sldId="258"/>
        </pc:sldMkLst>
        <pc:spChg chg="mod">
          <ac:chgData name="Guest User" userId="" providerId="Windows Live" clId="Web-{DF989922-E976-4F26-8548-444ACF0695FD}" dt="2023-12-02T20:22:26.151" v="31" actId="20577"/>
          <ac:spMkLst>
            <pc:docMk/>
            <pc:sldMk cId="627570731" sldId="258"/>
            <ac:spMk id="5" creationId="{896B7CD0-E388-F4B7-2656-D3FC6D34C2A6}"/>
          </ac:spMkLst>
        </pc:spChg>
        <pc:spChg chg="mod">
          <ac:chgData name="Guest User" userId="" providerId="Windows Live" clId="Web-{DF989922-E976-4F26-8548-444ACF0695FD}" dt="2023-12-02T20:22:57.965" v="39" actId="20577"/>
          <ac:spMkLst>
            <pc:docMk/>
            <pc:sldMk cId="627570731" sldId="258"/>
            <ac:spMk id="7" creationId="{81AE39C3-9826-3CA9-8B88-4DA298349C08}"/>
          </ac:spMkLst>
        </pc:spChg>
        <pc:spChg chg="mod">
          <ac:chgData name="Guest User" userId="" providerId="Windows Live" clId="Web-{DF989922-E976-4F26-8548-444ACF0695FD}" dt="2023-12-02T20:23:05.918" v="40" actId="20577"/>
          <ac:spMkLst>
            <pc:docMk/>
            <pc:sldMk cId="627570731" sldId="258"/>
            <ac:spMk id="20" creationId="{9FD2751F-4F47-FB84-0301-2AD449FE62E5}"/>
          </ac:spMkLst>
        </pc:spChg>
      </pc:sldChg>
      <pc:sldChg chg="modSp">
        <pc:chgData name="Guest User" userId="" providerId="Windows Live" clId="Web-{DF989922-E976-4F26-8548-444ACF0695FD}" dt="2023-12-02T20:23:18.184" v="42"/>
        <pc:sldMkLst>
          <pc:docMk/>
          <pc:sldMk cId="431629889" sldId="260"/>
        </pc:sldMkLst>
        <pc:graphicFrameChg chg="mod modGraphic">
          <ac:chgData name="Guest User" userId="" providerId="Windows Live" clId="Web-{DF989922-E976-4F26-8548-444ACF0695FD}" dt="2023-12-02T20:23:18.184" v="42"/>
          <ac:graphicFrameMkLst>
            <pc:docMk/>
            <pc:sldMk cId="431629889" sldId="260"/>
            <ac:graphicFrameMk id="4" creationId="{A2CFE025-972A-BFB7-8C64-742E57F6B7E2}"/>
          </ac:graphicFrameMkLst>
        </pc:graphicFrameChg>
      </pc:sldChg>
      <pc:sldChg chg="modSp addCm">
        <pc:chgData name="Guest User" userId="" providerId="Windows Live" clId="Web-{DF989922-E976-4F26-8548-444ACF0695FD}" dt="2023-12-02T20:30:33.553" v="74" actId="20577"/>
        <pc:sldMkLst>
          <pc:docMk/>
          <pc:sldMk cId="988580645" sldId="261"/>
        </pc:sldMkLst>
        <pc:spChg chg="mod">
          <ac:chgData name="Guest User" userId="" providerId="Windows Live" clId="Web-{DF989922-E976-4F26-8548-444ACF0695FD}" dt="2023-12-02T20:25:21.984" v="62" actId="20577"/>
          <ac:spMkLst>
            <pc:docMk/>
            <pc:sldMk cId="988580645" sldId="261"/>
            <ac:spMk id="4" creationId="{62798DC2-CB60-8EE4-BDC1-F33243D5CA9B}"/>
          </ac:spMkLst>
        </pc:spChg>
        <pc:spChg chg="mod">
          <ac:chgData name="Guest User" userId="" providerId="Windows Live" clId="Web-{DF989922-E976-4F26-8548-444ACF0695FD}" dt="2023-12-02T20:24:23.045" v="49" actId="20577"/>
          <ac:spMkLst>
            <pc:docMk/>
            <pc:sldMk cId="988580645" sldId="261"/>
            <ac:spMk id="5" creationId="{12D57AF1-2266-C2C2-3479-624C470E9BA3}"/>
          </ac:spMkLst>
        </pc:spChg>
        <pc:spChg chg="mod">
          <ac:chgData name="Guest User" userId="" providerId="Windows Live" clId="Web-{DF989922-E976-4F26-8548-444ACF0695FD}" dt="2023-12-02T20:27:20.111" v="67" actId="20577"/>
          <ac:spMkLst>
            <pc:docMk/>
            <pc:sldMk cId="988580645" sldId="261"/>
            <ac:spMk id="7" creationId="{A3EB8196-C38F-AB75-0EB3-2643CEA15677}"/>
          </ac:spMkLst>
        </pc:spChg>
        <pc:spChg chg="mod">
          <ac:chgData name="Guest User" userId="" providerId="Windows Live" clId="Web-{DF989922-E976-4F26-8548-444ACF0695FD}" dt="2023-12-02T20:30:33.553" v="74" actId="20577"/>
          <ac:spMkLst>
            <pc:docMk/>
            <pc:sldMk cId="988580645" sldId="261"/>
            <ac:spMk id="8" creationId="{7BFA58F3-B27C-4646-D5CC-5F2A6CEA65E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" providerId="Windows Live" clId="Web-{DF989922-E976-4F26-8548-444ACF0695FD}" dt="2023-12-02T20:28:27.738" v="73"/>
              <pc2:cmMkLst xmlns:pc2="http://schemas.microsoft.com/office/powerpoint/2019/9/main/command">
                <pc:docMk/>
                <pc:sldMk cId="988580645" sldId="261"/>
                <pc2:cmMk id="{D35999A3-421C-403A-8816-4D206817278E}"/>
              </pc2:cmMkLst>
            </pc226:cmChg>
            <pc226:cmChg xmlns:pc226="http://schemas.microsoft.com/office/powerpoint/2022/06/main/command" chg="add">
              <pc226:chgData name="Guest User" userId="" providerId="Windows Live" clId="Web-{DF989922-E976-4F26-8548-444ACF0695FD}" dt="2023-12-02T20:26:45.423" v="63"/>
              <pc2:cmMkLst xmlns:pc2="http://schemas.microsoft.com/office/powerpoint/2019/9/main/command">
                <pc:docMk/>
                <pc:sldMk cId="988580645" sldId="261"/>
                <pc2:cmMk id="{81D36EAE-148F-4E31-931C-B04E64707131}"/>
              </pc2:cmMkLst>
            </pc226:cmChg>
          </p:ext>
        </pc:extLst>
      </pc:sldChg>
      <pc:sldChg chg="modSp">
        <pc:chgData name="Guest User" userId="" providerId="Windows Live" clId="Web-{DF989922-E976-4F26-8548-444ACF0695FD}" dt="2023-12-02T20:39:49.191" v="138" actId="20577"/>
        <pc:sldMkLst>
          <pc:docMk/>
          <pc:sldMk cId="1506684744" sldId="263"/>
        </pc:sldMkLst>
        <pc:spChg chg="mod">
          <ac:chgData name="Guest User" userId="" providerId="Windows Live" clId="Web-{DF989922-E976-4F26-8548-444ACF0695FD}" dt="2023-12-02T20:39:49.191" v="138" actId="20577"/>
          <ac:spMkLst>
            <pc:docMk/>
            <pc:sldMk cId="1506684744" sldId="263"/>
            <ac:spMk id="2" creationId="{1CAB436D-46F5-EA39-CAB1-B13DF18D73AA}"/>
          </ac:spMkLst>
        </pc:spChg>
      </pc:sldChg>
      <pc:sldChg chg="modSp">
        <pc:chgData name="Guest User" userId="" providerId="Windows Live" clId="Web-{DF989922-E976-4F26-8548-444ACF0695FD}" dt="2023-12-02T20:40:13.817" v="143" actId="20577"/>
        <pc:sldMkLst>
          <pc:docMk/>
          <pc:sldMk cId="1843465494" sldId="265"/>
        </pc:sldMkLst>
        <pc:spChg chg="mod">
          <ac:chgData name="Guest User" userId="" providerId="Windows Live" clId="Web-{DF989922-E976-4F26-8548-444ACF0695FD}" dt="2023-12-02T20:40:13.817" v="143" actId="20577"/>
          <ac:spMkLst>
            <pc:docMk/>
            <pc:sldMk cId="1843465494" sldId="265"/>
            <ac:spMk id="2" creationId="{1CAB436D-46F5-EA39-CAB1-B13DF18D73AA}"/>
          </ac:spMkLst>
        </pc:spChg>
      </pc:sldChg>
      <pc:sldChg chg="modSp addCm modCm">
        <pc:chgData name="Guest User" userId="" providerId="Windows Live" clId="Web-{DF989922-E976-4F26-8548-444ACF0695FD}" dt="2023-12-02T20:19:08.600" v="10" actId="20577"/>
        <pc:sldMkLst>
          <pc:docMk/>
          <pc:sldMk cId="1442744623" sldId="271"/>
        </pc:sldMkLst>
        <pc:spChg chg="mod">
          <ac:chgData name="Guest User" userId="" providerId="Windows Live" clId="Web-{DF989922-E976-4F26-8548-444ACF0695FD}" dt="2023-12-02T20:19:08.600" v="10" actId="20577"/>
          <ac:spMkLst>
            <pc:docMk/>
            <pc:sldMk cId="1442744623" sldId="271"/>
            <ac:spMk id="3" creationId="{A425C201-FF1D-0C67-06CC-4CD368E41E9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uest User" userId="" providerId="Windows Live" clId="Web-{DF989922-E976-4F26-8548-444ACF0695FD}" dt="2023-12-02T20:19:06.022" v="9" actId="20577"/>
              <pc2:cmMkLst xmlns:pc2="http://schemas.microsoft.com/office/powerpoint/2019/9/main/command">
                <pc:docMk/>
                <pc:sldMk cId="1442744623" sldId="271"/>
                <pc2:cmMk id="{A01571DF-4947-4CE6-A65F-5CC53058D4E3}"/>
              </pc2:cmMkLst>
            </pc226:cmChg>
          </p:ext>
        </pc:extLst>
      </pc:sldChg>
      <pc:sldChg chg="modSp addCm modCm">
        <pc:chgData name="Guest User" userId="" providerId="Windows Live" clId="Web-{DF989922-E976-4F26-8548-444ACF0695FD}" dt="2023-12-02T20:21:51.541" v="30" actId="20577"/>
        <pc:sldMkLst>
          <pc:docMk/>
          <pc:sldMk cId="1571899104" sldId="274"/>
        </pc:sldMkLst>
        <pc:spChg chg="mod">
          <ac:chgData name="Guest User" userId="" providerId="Windows Live" clId="Web-{DF989922-E976-4F26-8548-444ACF0695FD}" dt="2023-12-02T20:21:51.541" v="30" actId="20577"/>
          <ac:spMkLst>
            <pc:docMk/>
            <pc:sldMk cId="1571899104" sldId="274"/>
            <ac:spMk id="4" creationId="{7721BCF0-71F3-95DF-2322-684E339509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uest User" userId="" providerId="Windows Live" clId="Web-{DF989922-E976-4F26-8548-444ACF0695FD}" dt="2023-12-02T20:21:44.213" v="29" actId="20577"/>
              <pc2:cmMkLst xmlns:pc2="http://schemas.microsoft.com/office/powerpoint/2019/9/main/command">
                <pc:docMk/>
                <pc:sldMk cId="1571899104" sldId="274"/>
                <pc2:cmMk id="{15C7B3ED-D4C4-42FE-8C0A-215D88D7A20D}"/>
              </pc2:cmMkLst>
            </pc226:cmChg>
          </p:ext>
        </pc:extLst>
      </pc:sldChg>
      <pc:sldChg chg="modSp">
        <pc:chgData name="Guest User" userId="" providerId="Windows Live" clId="Web-{DF989922-E976-4F26-8548-444ACF0695FD}" dt="2023-12-02T20:37:33.657" v="125" actId="20577"/>
        <pc:sldMkLst>
          <pc:docMk/>
          <pc:sldMk cId="446517507" sldId="277"/>
        </pc:sldMkLst>
        <pc:spChg chg="mod">
          <ac:chgData name="Guest User" userId="" providerId="Windows Live" clId="Web-{DF989922-E976-4F26-8548-444ACF0695FD}" dt="2023-12-02T20:37:33.657" v="125" actId="20577"/>
          <ac:spMkLst>
            <pc:docMk/>
            <pc:sldMk cId="446517507" sldId="277"/>
            <ac:spMk id="2" creationId="{84379B75-5DE9-E6D0-2019-23DBC3EB0252}"/>
          </ac:spMkLst>
        </pc:spChg>
      </pc:sldChg>
      <pc:sldChg chg="modSp">
        <pc:chgData name="Guest User" userId="" providerId="Windows Live" clId="Web-{DF989922-E976-4F26-8548-444ACF0695FD}" dt="2023-12-02T20:36:18.218" v="117" actId="20577"/>
        <pc:sldMkLst>
          <pc:docMk/>
          <pc:sldMk cId="1038452343" sldId="278"/>
        </pc:sldMkLst>
        <pc:spChg chg="mod">
          <ac:chgData name="Guest User" userId="" providerId="Windows Live" clId="Web-{DF989922-E976-4F26-8548-444ACF0695FD}" dt="2023-12-02T20:36:18.218" v="117" actId="20577"/>
          <ac:spMkLst>
            <pc:docMk/>
            <pc:sldMk cId="1038452343" sldId="278"/>
            <ac:spMk id="2" creationId="{84379B75-5DE9-E6D0-2019-23DBC3EB0252}"/>
          </ac:spMkLst>
        </pc:spChg>
      </pc:sldChg>
      <pc:sldChg chg="modSp">
        <pc:chgData name="Guest User" userId="" providerId="Windows Live" clId="Web-{DF989922-E976-4F26-8548-444ACF0695FD}" dt="2023-12-02T20:24:12.638" v="48" actId="20577"/>
        <pc:sldMkLst>
          <pc:docMk/>
          <pc:sldMk cId="1458555507" sldId="279"/>
        </pc:sldMkLst>
        <pc:spChg chg="mod">
          <ac:chgData name="Guest User" userId="" providerId="Windows Live" clId="Web-{DF989922-E976-4F26-8548-444ACF0695FD}" dt="2023-12-02T20:24:12.638" v="48" actId="20577"/>
          <ac:spMkLst>
            <pc:docMk/>
            <pc:sldMk cId="1458555507" sldId="279"/>
            <ac:spMk id="4" creationId="{7721BCF0-71F3-95DF-2322-684E3395092E}"/>
          </ac:spMkLst>
        </pc:spChg>
      </pc:sldChg>
      <pc:sldChg chg="modSp addCm modCm">
        <pc:chgData name="Guest User" userId="" providerId="Windows Live" clId="Web-{DF989922-E976-4F26-8548-444ACF0695FD}" dt="2023-12-02T20:35:04.513" v="106" actId="20577"/>
        <pc:sldMkLst>
          <pc:docMk/>
          <pc:sldMk cId="368222893" sldId="281"/>
        </pc:sldMkLst>
        <pc:spChg chg="mod">
          <ac:chgData name="Guest User" userId="" providerId="Windows Live" clId="Web-{DF989922-E976-4F26-8548-444ACF0695FD}" dt="2023-12-02T20:35:04.513" v="106" actId="20577"/>
          <ac:spMkLst>
            <pc:docMk/>
            <pc:sldMk cId="368222893" sldId="281"/>
            <ac:spMk id="4" creationId="{7721BCF0-71F3-95DF-2322-684E339509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uest User" userId="" providerId="Windows Live" clId="Web-{DF989922-E976-4F26-8548-444ACF0695FD}" dt="2023-12-02T20:34:58.841" v="105" actId="20577"/>
              <pc2:cmMkLst xmlns:pc2="http://schemas.microsoft.com/office/powerpoint/2019/9/main/command">
                <pc:docMk/>
                <pc:sldMk cId="368222893" sldId="281"/>
                <pc2:cmMk id="{3982CA2B-AF8F-402C-B197-A3FE9ACCFF20}"/>
              </pc2:cmMkLst>
            </pc226:cmChg>
          </p:ext>
        </pc:extLst>
      </pc:sldChg>
      <pc:sldChg chg="modSp">
        <pc:chgData name="Guest User" userId="" providerId="Windows Live" clId="Web-{DF989922-E976-4F26-8548-444ACF0695FD}" dt="2023-12-02T20:39:21.315" v="134" actId="20577"/>
        <pc:sldMkLst>
          <pc:docMk/>
          <pc:sldMk cId="3682079585" sldId="282"/>
        </pc:sldMkLst>
        <pc:spChg chg="mod">
          <ac:chgData name="Guest User" userId="" providerId="Windows Live" clId="Web-{DF989922-E976-4F26-8548-444ACF0695FD}" dt="2023-12-02T20:39:21.315" v="134" actId="20577"/>
          <ac:spMkLst>
            <pc:docMk/>
            <pc:sldMk cId="3682079585" sldId="282"/>
            <ac:spMk id="4" creationId="{7721BCF0-71F3-95DF-2322-684E3395092E}"/>
          </ac:spMkLst>
        </pc:spChg>
      </pc:sldChg>
    </pc:docChg>
  </pc:docChgLst>
  <pc:docChgLst>
    <pc:chgData name="isla mclennan" userId="cd16ad686b0166a9" providerId="LiveId" clId="{2AE36170-BA79-4AE4-954D-1E852E464EEC}"/>
    <pc:docChg chg="custSel addSld delSld modSld sldOrd">
      <pc:chgData name="isla mclennan" userId="cd16ad686b0166a9" providerId="LiveId" clId="{2AE36170-BA79-4AE4-954D-1E852E464EEC}" dt="2023-11-05T21:21:34.860" v="5550" actId="20577"/>
      <pc:docMkLst>
        <pc:docMk/>
      </pc:docMkLst>
      <pc:sldChg chg="modSp mod">
        <pc:chgData name="isla mclennan" userId="cd16ad686b0166a9" providerId="LiveId" clId="{2AE36170-BA79-4AE4-954D-1E852E464EEC}" dt="2023-11-01T22:11:35.643" v="25" actId="20577"/>
        <pc:sldMkLst>
          <pc:docMk/>
          <pc:sldMk cId="2812877960" sldId="257"/>
        </pc:sldMkLst>
        <pc:spChg chg="mod">
          <ac:chgData name="isla mclennan" userId="cd16ad686b0166a9" providerId="LiveId" clId="{2AE36170-BA79-4AE4-954D-1E852E464EEC}" dt="2023-11-01T22:11:35.643" v="25" actId="20577"/>
          <ac:spMkLst>
            <pc:docMk/>
            <pc:sldMk cId="2812877960" sldId="257"/>
            <ac:spMk id="2" creationId="{F50981B4-830E-69D1-96C6-D3ABE9805636}"/>
          </ac:spMkLst>
        </pc:spChg>
      </pc:sldChg>
      <pc:sldChg chg="modSp mod">
        <pc:chgData name="isla mclennan" userId="cd16ad686b0166a9" providerId="LiveId" clId="{2AE36170-BA79-4AE4-954D-1E852E464EEC}" dt="2023-11-05T20:25:36.067" v="539" actId="20577"/>
        <pc:sldMkLst>
          <pc:docMk/>
          <pc:sldMk cId="627570731" sldId="258"/>
        </pc:sldMkLst>
        <pc:spChg chg="mod">
          <ac:chgData name="isla mclennan" userId="cd16ad686b0166a9" providerId="LiveId" clId="{2AE36170-BA79-4AE4-954D-1E852E464EEC}" dt="2023-11-01T22:18:58.898" v="196" actId="14100"/>
          <ac:spMkLst>
            <pc:docMk/>
            <pc:sldMk cId="627570731" sldId="258"/>
            <ac:spMk id="5" creationId="{896B7CD0-E388-F4B7-2656-D3FC6D34C2A6}"/>
          </ac:spMkLst>
        </pc:spChg>
        <pc:spChg chg="mod">
          <ac:chgData name="isla mclennan" userId="cd16ad686b0166a9" providerId="LiveId" clId="{2AE36170-BA79-4AE4-954D-1E852E464EEC}" dt="2023-11-05T20:25:05.921" v="475" actId="20577"/>
          <ac:spMkLst>
            <pc:docMk/>
            <pc:sldMk cId="627570731" sldId="258"/>
            <ac:spMk id="18" creationId="{14FCDCC5-F6B8-BC3A-9CC5-0D068AED828D}"/>
          </ac:spMkLst>
        </pc:spChg>
        <pc:spChg chg="mod">
          <ac:chgData name="isla mclennan" userId="cd16ad686b0166a9" providerId="LiveId" clId="{2AE36170-BA79-4AE4-954D-1E852E464EEC}" dt="2023-11-05T20:25:14.650" v="490" actId="20577"/>
          <ac:spMkLst>
            <pc:docMk/>
            <pc:sldMk cId="627570731" sldId="258"/>
            <ac:spMk id="19" creationId="{D8230465-4E83-0093-BB68-7D8170BC0A94}"/>
          </ac:spMkLst>
        </pc:spChg>
        <pc:spChg chg="mod">
          <ac:chgData name="isla mclennan" userId="cd16ad686b0166a9" providerId="LiveId" clId="{2AE36170-BA79-4AE4-954D-1E852E464EEC}" dt="2023-11-05T20:25:33.245" v="533" actId="20577"/>
          <ac:spMkLst>
            <pc:docMk/>
            <pc:sldMk cId="627570731" sldId="258"/>
            <ac:spMk id="20" creationId="{9FD2751F-4F47-FB84-0301-2AD449FE62E5}"/>
          </ac:spMkLst>
        </pc:spChg>
        <pc:spChg chg="mod">
          <ac:chgData name="isla mclennan" userId="cd16ad686b0166a9" providerId="LiveId" clId="{2AE36170-BA79-4AE4-954D-1E852E464EEC}" dt="2023-11-05T20:25:36.067" v="539" actId="20577"/>
          <ac:spMkLst>
            <pc:docMk/>
            <pc:sldMk cId="627570731" sldId="258"/>
            <ac:spMk id="21" creationId="{94EF54DA-7D87-53F2-E098-74B4E5094498}"/>
          </ac:spMkLst>
        </pc:spChg>
      </pc:sldChg>
      <pc:sldChg chg="addSp delSp modSp del mod ord">
        <pc:chgData name="isla mclennan" userId="cd16ad686b0166a9" providerId="LiveId" clId="{2AE36170-BA79-4AE4-954D-1E852E464EEC}" dt="2023-11-05T20:30:35.086" v="606" actId="47"/>
        <pc:sldMkLst>
          <pc:docMk/>
          <pc:sldMk cId="1362740619" sldId="259"/>
        </pc:sldMkLst>
        <pc:spChg chg="del mod">
          <ac:chgData name="isla mclennan" userId="cd16ad686b0166a9" providerId="LiveId" clId="{2AE36170-BA79-4AE4-954D-1E852E464EEC}" dt="2023-11-05T20:30:30.044" v="604" actId="478"/>
          <ac:spMkLst>
            <pc:docMk/>
            <pc:sldMk cId="1362740619" sldId="259"/>
            <ac:spMk id="2" creationId="{6D6CDDAA-E182-7D84-0162-F709E96A299B}"/>
          </ac:spMkLst>
        </pc:spChg>
        <pc:spChg chg="del mod">
          <ac:chgData name="isla mclennan" userId="cd16ad686b0166a9" providerId="LiveId" clId="{2AE36170-BA79-4AE4-954D-1E852E464EEC}" dt="2023-11-05T20:30:25.364" v="602" actId="478"/>
          <ac:spMkLst>
            <pc:docMk/>
            <pc:sldMk cId="1362740619" sldId="259"/>
            <ac:spMk id="3" creationId="{B002C4EB-81D6-43A5-CD18-7A50DB0A2124}"/>
          </ac:spMkLst>
        </pc:spChg>
        <pc:spChg chg="add mod">
          <ac:chgData name="isla mclennan" userId="cd16ad686b0166a9" providerId="LiveId" clId="{2AE36170-BA79-4AE4-954D-1E852E464EEC}" dt="2023-11-05T20:30:30.044" v="604" actId="478"/>
          <ac:spMkLst>
            <pc:docMk/>
            <pc:sldMk cId="1362740619" sldId="259"/>
            <ac:spMk id="6" creationId="{9072D0E9-0323-6212-829D-675DBFDE49B3}"/>
          </ac:spMkLst>
        </pc:spChg>
        <pc:picChg chg="add del mod">
          <ac:chgData name="isla mclennan" userId="cd16ad686b0166a9" providerId="LiveId" clId="{2AE36170-BA79-4AE4-954D-1E852E464EEC}" dt="2023-11-05T20:30:27.014" v="603" actId="478"/>
          <ac:picMkLst>
            <pc:docMk/>
            <pc:sldMk cId="1362740619" sldId="259"/>
            <ac:picMk id="4" creationId="{9E585363-E298-C345-6B83-73C177D6AB5C}"/>
          </ac:picMkLst>
        </pc:picChg>
        <pc:picChg chg="del">
          <ac:chgData name="isla mclennan" userId="cd16ad686b0166a9" providerId="LiveId" clId="{2AE36170-BA79-4AE4-954D-1E852E464EEC}" dt="2023-11-01T22:17:32.697" v="133" actId="478"/>
          <ac:picMkLst>
            <pc:docMk/>
            <pc:sldMk cId="1362740619" sldId="259"/>
            <ac:picMk id="5" creationId="{E3E85419-D598-52DF-0514-F5518F2CA955}"/>
          </ac:picMkLst>
        </pc:picChg>
      </pc:sldChg>
      <pc:sldChg chg="delSp modSp mod ord">
        <pc:chgData name="isla mclennan" userId="cd16ad686b0166a9" providerId="LiveId" clId="{2AE36170-BA79-4AE4-954D-1E852E464EEC}" dt="2023-11-05T20:26:07.312" v="599" actId="478"/>
        <pc:sldMkLst>
          <pc:docMk/>
          <pc:sldMk cId="431629889" sldId="260"/>
        </pc:sldMkLst>
        <pc:graphicFrameChg chg="modGraphic">
          <ac:chgData name="isla mclennan" userId="cd16ad686b0166a9" providerId="LiveId" clId="{2AE36170-BA79-4AE4-954D-1E852E464EEC}" dt="2023-11-05T20:26:05.313" v="598" actId="20577"/>
          <ac:graphicFrameMkLst>
            <pc:docMk/>
            <pc:sldMk cId="431629889" sldId="260"/>
            <ac:graphicFrameMk id="4" creationId="{A2CFE025-972A-BFB7-8C64-742E57F6B7E2}"/>
          </ac:graphicFrameMkLst>
        </pc:graphicFrameChg>
        <pc:picChg chg="del">
          <ac:chgData name="isla mclennan" userId="cd16ad686b0166a9" providerId="LiveId" clId="{2AE36170-BA79-4AE4-954D-1E852E464EEC}" dt="2023-11-05T20:26:07.312" v="599" actId="478"/>
          <ac:picMkLst>
            <pc:docMk/>
            <pc:sldMk cId="431629889" sldId="260"/>
            <ac:picMk id="10" creationId="{F62F4F19-A4FB-0079-9B46-3086A803E034}"/>
          </ac:picMkLst>
        </pc:picChg>
      </pc:sldChg>
      <pc:sldChg chg="addSp delSp modSp mod">
        <pc:chgData name="isla mclennan" userId="cd16ad686b0166a9" providerId="LiveId" clId="{2AE36170-BA79-4AE4-954D-1E852E464EEC}" dt="2023-11-05T20:40:31.197" v="839" actId="20577"/>
        <pc:sldMkLst>
          <pc:docMk/>
          <pc:sldMk cId="988580645" sldId="261"/>
        </pc:sldMkLst>
        <pc:spChg chg="add del mod">
          <ac:chgData name="isla mclennan" userId="cd16ad686b0166a9" providerId="LiveId" clId="{2AE36170-BA79-4AE4-954D-1E852E464EEC}" dt="2023-11-05T20:31:19.821" v="661"/>
          <ac:spMkLst>
            <pc:docMk/>
            <pc:sldMk cId="988580645" sldId="261"/>
            <ac:spMk id="2" creationId="{84379B75-5DE9-E6D0-2019-23DBC3EB0252}"/>
          </ac:spMkLst>
        </pc:spChg>
        <pc:spChg chg="add del mod">
          <ac:chgData name="isla mclennan" userId="cd16ad686b0166a9" providerId="LiveId" clId="{2AE36170-BA79-4AE4-954D-1E852E464EEC}" dt="2023-11-05T20:31:27.203" v="664"/>
          <ac:spMkLst>
            <pc:docMk/>
            <pc:sldMk cId="988580645" sldId="261"/>
            <ac:spMk id="3" creationId="{1A710F35-0E93-C0D7-1B12-A0D2975C436D}"/>
          </ac:spMkLst>
        </pc:spChg>
        <pc:spChg chg="add mod">
          <ac:chgData name="isla mclennan" userId="cd16ad686b0166a9" providerId="LiveId" clId="{2AE36170-BA79-4AE4-954D-1E852E464EEC}" dt="2023-11-05T20:38:41.892" v="707" actId="1076"/>
          <ac:spMkLst>
            <pc:docMk/>
            <pc:sldMk cId="988580645" sldId="261"/>
            <ac:spMk id="4" creationId="{62798DC2-CB60-8EE4-BDC1-F33243D5CA9B}"/>
          </ac:spMkLst>
        </pc:spChg>
        <pc:spChg chg="mod">
          <ac:chgData name="isla mclennan" userId="cd16ad686b0166a9" providerId="LiveId" clId="{2AE36170-BA79-4AE4-954D-1E852E464EEC}" dt="2023-11-05T20:31:18.864" v="659" actId="20577"/>
          <ac:spMkLst>
            <pc:docMk/>
            <pc:sldMk cId="988580645" sldId="261"/>
            <ac:spMk id="5" creationId="{12D57AF1-2266-C2C2-3479-624C470E9BA3}"/>
          </ac:spMkLst>
        </pc:spChg>
        <pc:spChg chg="add mod">
          <ac:chgData name="isla mclennan" userId="cd16ad686b0166a9" providerId="LiveId" clId="{2AE36170-BA79-4AE4-954D-1E852E464EEC}" dt="2023-11-05T20:38:48.693" v="709" actId="1076"/>
          <ac:spMkLst>
            <pc:docMk/>
            <pc:sldMk cId="988580645" sldId="261"/>
            <ac:spMk id="6" creationId="{D1D84D20-F3A3-7456-6C7E-7A4436A20A92}"/>
          </ac:spMkLst>
        </pc:spChg>
        <pc:spChg chg="del mod">
          <ac:chgData name="isla mclennan" userId="cd16ad686b0166a9" providerId="LiveId" clId="{2AE36170-BA79-4AE4-954D-1E852E464EEC}" dt="2023-11-01T22:47:24.346" v="228"/>
          <ac:spMkLst>
            <pc:docMk/>
            <pc:sldMk cId="988580645" sldId="261"/>
            <ac:spMk id="7" creationId="{06757C69-05B1-60FD-D237-D520D1D711F4}"/>
          </ac:spMkLst>
        </pc:spChg>
        <pc:spChg chg="add mod">
          <ac:chgData name="isla mclennan" userId="cd16ad686b0166a9" providerId="LiveId" clId="{2AE36170-BA79-4AE4-954D-1E852E464EEC}" dt="2023-11-05T20:39:14.793" v="714" actId="1076"/>
          <ac:spMkLst>
            <pc:docMk/>
            <pc:sldMk cId="988580645" sldId="261"/>
            <ac:spMk id="7" creationId="{A3EB8196-C38F-AB75-0EB3-2643CEA15677}"/>
          </ac:spMkLst>
        </pc:spChg>
        <pc:spChg chg="add mod">
          <ac:chgData name="isla mclennan" userId="cd16ad686b0166a9" providerId="LiveId" clId="{2AE36170-BA79-4AE4-954D-1E852E464EEC}" dt="2023-11-05T20:38:55.006" v="711" actId="1076"/>
          <ac:spMkLst>
            <pc:docMk/>
            <pc:sldMk cId="988580645" sldId="261"/>
            <ac:spMk id="8" creationId="{7BFA58F3-B27C-4646-D5CC-5F2A6CEA65E3}"/>
          </ac:spMkLst>
        </pc:spChg>
        <pc:spChg chg="add mod ord">
          <ac:chgData name="isla mclennan" userId="cd16ad686b0166a9" providerId="LiveId" clId="{2AE36170-BA79-4AE4-954D-1E852E464EEC}" dt="2023-11-05T20:38:45.448" v="708" actId="1076"/>
          <ac:spMkLst>
            <pc:docMk/>
            <pc:sldMk cId="988580645" sldId="261"/>
            <ac:spMk id="9" creationId="{BDA2B690-D7BE-BDA2-F052-351A22A45E1F}"/>
          </ac:spMkLst>
        </pc:spChg>
        <pc:spChg chg="add mod ord">
          <ac:chgData name="isla mclennan" userId="cd16ad686b0166a9" providerId="LiveId" clId="{2AE36170-BA79-4AE4-954D-1E852E464EEC}" dt="2023-11-05T20:39:00.994" v="712" actId="14100"/>
          <ac:spMkLst>
            <pc:docMk/>
            <pc:sldMk cId="988580645" sldId="261"/>
            <ac:spMk id="10" creationId="{D2FAD5DD-8E19-48D7-9817-49D95DBC68B5}"/>
          </ac:spMkLst>
        </pc:spChg>
        <pc:spChg chg="add mod ord">
          <ac:chgData name="isla mclennan" userId="cd16ad686b0166a9" providerId="LiveId" clId="{2AE36170-BA79-4AE4-954D-1E852E464EEC}" dt="2023-11-05T20:38:38.347" v="706" actId="1076"/>
          <ac:spMkLst>
            <pc:docMk/>
            <pc:sldMk cId="988580645" sldId="261"/>
            <ac:spMk id="11" creationId="{30340464-8139-8E3A-65D7-3727915B3F83}"/>
          </ac:spMkLst>
        </pc:spChg>
        <pc:spChg chg="add mod ord">
          <ac:chgData name="isla mclennan" userId="cd16ad686b0166a9" providerId="LiveId" clId="{2AE36170-BA79-4AE4-954D-1E852E464EEC}" dt="2023-11-05T20:39:20.695" v="715" actId="14100"/>
          <ac:spMkLst>
            <pc:docMk/>
            <pc:sldMk cId="988580645" sldId="261"/>
            <ac:spMk id="12" creationId="{5FBF86BE-E3C9-12CB-E5F3-699071C22EAF}"/>
          </ac:spMkLst>
        </pc:spChg>
        <pc:spChg chg="add mod">
          <ac:chgData name="isla mclennan" userId="cd16ad686b0166a9" providerId="LiveId" clId="{2AE36170-BA79-4AE4-954D-1E852E464EEC}" dt="2023-11-05T20:39:24.606" v="716" actId="1076"/>
          <ac:spMkLst>
            <pc:docMk/>
            <pc:sldMk cId="988580645" sldId="261"/>
            <ac:spMk id="13" creationId="{96E377DB-76FE-0BE6-A96F-E9A192CF9343}"/>
          </ac:spMkLst>
        </pc:spChg>
        <pc:spChg chg="add mod">
          <ac:chgData name="isla mclennan" userId="cd16ad686b0166a9" providerId="LiveId" clId="{2AE36170-BA79-4AE4-954D-1E852E464EEC}" dt="2023-11-05T20:40:31.197" v="839" actId="20577"/>
          <ac:spMkLst>
            <pc:docMk/>
            <pc:sldMk cId="988580645" sldId="261"/>
            <ac:spMk id="14" creationId="{EE763B2E-2B87-DD25-0702-855D474E0924}"/>
          </ac:spMkLst>
        </pc:spChg>
      </pc:sldChg>
      <pc:sldChg chg="del">
        <pc:chgData name="isla mclennan" userId="cd16ad686b0166a9" providerId="LiveId" clId="{2AE36170-BA79-4AE4-954D-1E852E464EEC}" dt="2023-11-05T21:05:02.327" v="3352" actId="47"/>
        <pc:sldMkLst>
          <pc:docMk/>
          <pc:sldMk cId="1504957047" sldId="262"/>
        </pc:sldMkLst>
      </pc:sldChg>
      <pc:sldChg chg="addSp modSp mod">
        <pc:chgData name="isla mclennan" userId="cd16ad686b0166a9" providerId="LiveId" clId="{2AE36170-BA79-4AE4-954D-1E852E464EEC}" dt="2023-11-05T21:15:08.253" v="4204" actId="20577"/>
        <pc:sldMkLst>
          <pc:docMk/>
          <pc:sldMk cId="1506684744" sldId="263"/>
        </pc:sldMkLst>
        <pc:spChg chg="mod">
          <ac:chgData name="isla mclennan" userId="cd16ad686b0166a9" providerId="LiveId" clId="{2AE36170-BA79-4AE4-954D-1E852E464EEC}" dt="2023-11-05T21:06:02.839" v="3561" actId="20577"/>
          <ac:spMkLst>
            <pc:docMk/>
            <pc:sldMk cId="1506684744" sldId="263"/>
            <ac:spMk id="2" creationId="{1CAB436D-46F5-EA39-CAB1-B13DF18D73AA}"/>
          </ac:spMkLst>
        </pc:spChg>
        <pc:spChg chg="add mod">
          <ac:chgData name="isla mclennan" userId="cd16ad686b0166a9" providerId="LiveId" clId="{2AE36170-BA79-4AE4-954D-1E852E464EEC}" dt="2023-11-05T21:06:31.252" v="3564" actId="14100"/>
          <ac:spMkLst>
            <pc:docMk/>
            <pc:sldMk cId="1506684744" sldId="263"/>
            <ac:spMk id="4" creationId="{34371CC7-7A8E-6626-F531-A8AC056A7A94}"/>
          </ac:spMkLst>
        </pc:spChg>
        <pc:spChg chg="mod">
          <ac:chgData name="isla mclennan" userId="cd16ad686b0166a9" providerId="LiveId" clId="{2AE36170-BA79-4AE4-954D-1E852E464EEC}" dt="2023-11-05T21:15:08.253" v="4204" actId="20577"/>
          <ac:spMkLst>
            <pc:docMk/>
            <pc:sldMk cId="1506684744" sldId="263"/>
            <ac:spMk id="6" creationId="{C2BE6784-5141-B6AD-2ACE-031889D59070}"/>
          </ac:spMkLst>
        </pc:spChg>
      </pc:sldChg>
      <pc:sldChg chg="del">
        <pc:chgData name="isla mclennan" userId="cd16ad686b0166a9" providerId="LiveId" clId="{2AE36170-BA79-4AE4-954D-1E852E464EEC}" dt="2023-11-05T21:05:05.513" v="3353" actId="47"/>
        <pc:sldMkLst>
          <pc:docMk/>
          <pc:sldMk cId="796234647" sldId="264"/>
        </pc:sldMkLst>
      </pc:sldChg>
      <pc:sldChg chg="modSp mod">
        <pc:chgData name="isla mclennan" userId="cd16ad686b0166a9" providerId="LiveId" clId="{2AE36170-BA79-4AE4-954D-1E852E464EEC}" dt="2023-11-05T21:15:04.066" v="4202" actId="20577"/>
        <pc:sldMkLst>
          <pc:docMk/>
          <pc:sldMk cId="1843465494" sldId="265"/>
        </pc:sldMkLst>
        <pc:spChg chg="mod">
          <ac:chgData name="isla mclennan" userId="cd16ad686b0166a9" providerId="LiveId" clId="{2AE36170-BA79-4AE4-954D-1E852E464EEC}" dt="2023-11-05T21:12:01.166" v="4159" actId="20577"/>
          <ac:spMkLst>
            <pc:docMk/>
            <pc:sldMk cId="1843465494" sldId="265"/>
            <ac:spMk id="2" creationId="{1CAB436D-46F5-EA39-CAB1-B13DF18D73AA}"/>
          </ac:spMkLst>
        </pc:spChg>
        <pc:spChg chg="mod">
          <ac:chgData name="isla mclennan" userId="cd16ad686b0166a9" providerId="LiveId" clId="{2AE36170-BA79-4AE4-954D-1E852E464EEC}" dt="2023-11-05T21:15:04.066" v="4202" actId="20577"/>
          <ac:spMkLst>
            <pc:docMk/>
            <pc:sldMk cId="1843465494" sldId="265"/>
            <ac:spMk id="6" creationId="{C2BE6784-5141-B6AD-2ACE-031889D59070}"/>
          </ac:spMkLst>
        </pc:spChg>
      </pc:sldChg>
      <pc:sldChg chg="addSp delSp modSp new del mod">
        <pc:chgData name="isla mclennan" userId="cd16ad686b0166a9" providerId="LiveId" clId="{2AE36170-BA79-4AE4-954D-1E852E464EEC}" dt="2023-11-05T21:15:24.151" v="4209" actId="47"/>
        <pc:sldMkLst>
          <pc:docMk/>
          <pc:sldMk cId="2841761401" sldId="266"/>
        </pc:sldMkLst>
        <pc:spChg chg="del">
          <ac:chgData name="isla mclennan" userId="cd16ad686b0166a9" providerId="LiveId" clId="{2AE36170-BA79-4AE4-954D-1E852E464EEC}" dt="2023-11-01T22:19:42.322" v="198" actId="478"/>
          <ac:spMkLst>
            <pc:docMk/>
            <pc:sldMk cId="2841761401" sldId="266"/>
            <ac:spMk id="2" creationId="{B52858AA-5B60-2DEB-77D0-C943896B8734}"/>
          </ac:spMkLst>
        </pc:spChg>
        <pc:spChg chg="del">
          <ac:chgData name="isla mclennan" userId="cd16ad686b0166a9" providerId="LiveId" clId="{2AE36170-BA79-4AE4-954D-1E852E464EEC}" dt="2023-11-01T22:19:44.505" v="199" actId="478"/>
          <ac:spMkLst>
            <pc:docMk/>
            <pc:sldMk cId="2841761401" sldId="266"/>
            <ac:spMk id="3" creationId="{DDFAB5FF-7046-6566-5221-651843D57C74}"/>
          </ac:spMkLst>
        </pc:spChg>
        <pc:spChg chg="add mod">
          <ac:chgData name="isla mclennan" userId="cd16ad686b0166a9" providerId="LiveId" clId="{2AE36170-BA79-4AE4-954D-1E852E464EEC}" dt="2023-11-01T22:20:34.823" v="202" actId="20577"/>
          <ac:spMkLst>
            <pc:docMk/>
            <pc:sldMk cId="2841761401" sldId="266"/>
            <ac:spMk id="4" creationId="{14666F16-D87C-8B8E-1E5A-7C25619A3134}"/>
          </ac:spMkLst>
        </pc:spChg>
      </pc:sldChg>
      <pc:sldChg chg="addSp delSp modSp new del mod">
        <pc:chgData name="isla mclennan" userId="cd16ad686b0166a9" providerId="LiveId" clId="{2AE36170-BA79-4AE4-954D-1E852E464EEC}" dt="2023-11-05T21:15:27.565" v="4210" actId="47"/>
        <pc:sldMkLst>
          <pc:docMk/>
          <pc:sldMk cId="1438900164" sldId="267"/>
        </pc:sldMkLst>
        <pc:spChg chg="del">
          <ac:chgData name="isla mclennan" userId="cd16ad686b0166a9" providerId="LiveId" clId="{2AE36170-BA79-4AE4-954D-1E852E464EEC}" dt="2023-11-01T22:20:41.391" v="204" actId="478"/>
          <ac:spMkLst>
            <pc:docMk/>
            <pc:sldMk cId="1438900164" sldId="267"/>
            <ac:spMk id="2" creationId="{70B5CEFD-9931-4BE9-6B2D-627CDB390344}"/>
          </ac:spMkLst>
        </pc:spChg>
        <pc:spChg chg="del">
          <ac:chgData name="isla mclennan" userId="cd16ad686b0166a9" providerId="LiveId" clId="{2AE36170-BA79-4AE4-954D-1E852E464EEC}" dt="2023-11-01T22:20:45.845" v="205" actId="478"/>
          <ac:spMkLst>
            <pc:docMk/>
            <pc:sldMk cId="1438900164" sldId="267"/>
            <ac:spMk id="3" creationId="{F3D96C7B-001B-451A-1BBC-C817C60034B3}"/>
          </ac:spMkLst>
        </pc:spChg>
        <pc:spChg chg="add mod">
          <ac:chgData name="isla mclennan" userId="cd16ad686b0166a9" providerId="LiveId" clId="{2AE36170-BA79-4AE4-954D-1E852E464EEC}" dt="2023-11-01T22:21:01.252" v="208" actId="20577"/>
          <ac:spMkLst>
            <pc:docMk/>
            <pc:sldMk cId="1438900164" sldId="267"/>
            <ac:spMk id="4" creationId="{428D58D9-8209-39A7-59FD-3128AABEBF8A}"/>
          </ac:spMkLst>
        </pc:spChg>
      </pc:sldChg>
      <pc:sldChg chg="addSp delSp modSp new del mod">
        <pc:chgData name="isla mclennan" userId="cd16ad686b0166a9" providerId="LiveId" clId="{2AE36170-BA79-4AE4-954D-1E852E464EEC}" dt="2023-11-05T21:15:28.529" v="4211" actId="47"/>
        <pc:sldMkLst>
          <pc:docMk/>
          <pc:sldMk cId="1594259227" sldId="268"/>
        </pc:sldMkLst>
        <pc:spChg chg="del">
          <ac:chgData name="isla mclennan" userId="cd16ad686b0166a9" providerId="LiveId" clId="{2AE36170-BA79-4AE4-954D-1E852E464EEC}" dt="2023-11-01T22:21:07.759" v="210" actId="478"/>
          <ac:spMkLst>
            <pc:docMk/>
            <pc:sldMk cId="1594259227" sldId="268"/>
            <ac:spMk id="2" creationId="{2D195545-8291-01CE-EE46-78334390CCCC}"/>
          </ac:spMkLst>
        </pc:spChg>
        <pc:spChg chg="del">
          <ac:chgData name="isla mclennan" userId="cd16ad686b0166a9" providerId="LiveId" clId="{2AE36170-BA79-4AE4-954D-1E852E464EEC}" dt="2023-11-01T22:21:10.647" v="211" actId="478"/>
          <ac:spMkLst>
            <pc:docMk/>
            <pc:sldMk cId="1594259227" sldId="268"/>
            <ac:spMk id="3" creationId="{9A946D83-6859-39CE-E711-F0FBC6A1C38F}"/>
          </ac:spMkLst>
        </pc:spChg>
        <pc:spChg chg="add mod">
          <ac:chgData name="isla mclennan" userId="cd16ad686b0166a9" providerId="LiveId" clId="{2AE36170-BA79-4AE4-954D-1E852E464EEC}" dt="2023-11-01T22:21:39.538" v="214" actId="20577"/>
          <ac:spMkLst>
            <pc:docMk/>
            <pc:sldMk cId="1594259227" sldId="268"/>
            <ac:spMk id="4" creationId="{CAF7CD78-4439-3648-2F64-D35A462D37B5}"/>
          </ac:spMkLst>
        </pc:spChg>
      </pc:sldChg>
      <pc:sldChg chg="addSp delSp modSp new del mod">
        <pc:chgData name="isla mclennan" userId="cd16ad686b0166a9" providerId="LiveId" clId="{2AE36170-BA79-4AE4-954D-1E852E464EEC}" dt="2023-11-05T21:15:29.721" v="4212" actId="47"/>
        <pc:sldMkLst>
          <pc:docMk/>
          <pc:sldMk cId="86029051" sldId="269"/>
        </pc:sldMkLst>
        <pc:spChg chg="del">
          <ac:chgData name="isla mclennan" userId="cd16ad686b0166a9" providerId="LiveId" clId="{2AE36170-BA79-4AE4-954D-1E852E464EEC}" dt="2023-11-01T22:21:43.910" v="216" actId="478"/>
          <ac:spMkLst>
            <pc:docMk/>
            <pc:sldMk cId="86029051" sldId="269"/>
            <ac:spMk id="2" creationId="{4D7CFA00-85DD-F3B7-FBA8-A6E2C0CBA9F1}"/>
          </ac:spMkLst>
        </pc:spChg>
        <pc:spChg chg="del">
          <ac:chgData name="isla mclennan" userId="cd16ad686b0166a9" providerId="LiveId" clId="{2AE36170-BA79-4AE4-954D-1E852E464EEC}" dt="2023-11-01T22:21:45.629" v="217" actId="478"/>
          <ac:spMkLst>
            <pc:docMk/>
            <pc:sldMk cId="86029051" sldId="269"/>
            <ac:spMk id="3" creationId="{43C6F228-80A0-DB58-3EA2-6BCCC23FF94E}"/>
          </ac:spMkLst>
        </pc:spChg>
        <pc:spChg chg="add mod">
          <ac:chgData name="isla mclennan" userId="cd16ad686b0166a9" providerId="LiveId" clId="{2AE36170-BA79-4AE4-954D-1E852E464EEC}" dt="2023-11-01T22:21:58.568" v="220" actId="20577"/>
          <ac:spMkLst>
            <pc:docMk/>
            <pc:sldMk cId="86029051" sldId="269"/>
            <ac:spMk id="4" creationId="{2602C5D4-84C6-B082-C0E4-A75425042B73}"/>
          </ac:spMkLst>
        </pc:spChg>
      </pc:sldChg>
      <pc:sldChg chg="addSp delSp modSp new del mod">
        <pc:chgData name="isla mclennan" userId="cd16ad686b0166a9" providerId="LiveId" clId="{2AE36170-BA79-4AE4-954D-1E852E464EEC}" dt="2023-11-05T21:15:30.585" v="4213" actId="47"/>
        <pc:sldMkLst>
          <pc:docMk/>
          <pc:sldMk cId="2925672033" sldId="270"/>
        </pc:sldMkLst>
        <pc:spChg chg="del">
          <ac:chgData name="isla mclennan" userId="cd16ad686b0166a9" providerId="LiveId" clId="{2AE36170-BA79-4AE4-954D-1E852E464EEC}" dt="2023-11-01T22:22:02.951" v="222" actId="478"/>
          <ac:spMkLst>
            <pc:docMk/>
            <pc:sldMk cId="2925672033" sldId="270"/>
            <ac:spMk id="2" creationId="{4E3E73C0-F86E-09B4-BD14-F3DACFD2CAC6}"/>
          </ac:spMkLst>
        </pc:spChg>
        <pc:spChg chg="del">
          <ac:chgData name="isla mclennan" userId="cd16ad686b0166a9" providerId="LiveId" clId="{2AE36170-BA79-4AE4-954D-1E852E464EEC}" dt="2023-11-01T22:22:05.204" v="223" actId="478"/>
          <ac:spMkLst>
            <pc:docMk/>
            <pc:sldMk cId="2925672033" sldId="270"/>
            <ac:spMk id="3" creationId="{62FAC30D-99E0-F429-91A3-4C380F10F1C8}"/>
          </ac:spMkLst>
        </pc:spChg>
        <pc:spChg chg="add mod">
          <ac:chgData name="isla mclennan" userId="cd16ad686b0166a9" providerId="LiveId" clId="{2AE36170-BA79-4AE4-954D-1E852E464EEC}" dt="2023-11-01T22:22:12.368" v="225"/>
          <ac:spMkLst>
            <pc:docMk/>
            <pc:sldMk cId="2925672033" sldId="270"/>
            <ac:spMk id="4" creationId="{7ADEB472-8F9B-5C74-8C75-9268B338EEAA}"/>
          </ac:spMkLst>
        </pc:spChg>
      </pc:sldChg>
      <pc:sldChg chg="modSp mod">
        <pc:chgData name="isla mclennan" userId="cd16ad686b0166a9" providerId="LiveId" clId="{2AE36170-BA79-4AE4-954D-1E852E464EEC}" dt="2023-11-05T21:21:34.860" v="5550" actId="20577"/>
        <pc:sldMkLst>
          <pc:docMk/>
          <pc:sldMk cId="1442744623" sldId="271"/>
        </pc:sldMkLst>
        <pc:spChg chg="mod">
          <ac:chgData name="isla mclennan" userId="cd16ad686b0166a9" providerId="LiveId" clId="{2AE36170-BA79-4AE4-954D-1E852E464EEC}" dt="2023-11-05T21:21:34.860" v="5550" actId="20577"/>
          <ac:spMkLst>
            <pc:docMk/>
            <pc:sldMk cId="1442744623" sldId="271"/>
            <ac:spMk id="3" creationId="{A425C201-FF1D-0C67-06CC-4CD368E41E9B}"/>
          </ac:spMkLst>
        </pc:spChg>
      </pc:sldChg>
      <pc:sldChg chg="modSp mod">
        <pc:chgData name="isla mclennan" userId="cd16ad686b0166a9" providerId="LiveId" clId="{2AE36170-BA79-4AE4-954D-1E852E464EEC}" dt="2023-11-05T20:12:42.051" v="446" actId="20577"/>
        <pc:sldMkLst>
          <pc:docMk/>
          <pc:sldMk cId="1586989031" sldId="273"/>
        </pc:sldMkLst>
        <pc:spChg chg="mod">
          <ac:chgData name="isla mclennan" userId="cd16ad686b0166a9" providerId="LiveId" clId="{2AE36170-BA79-4AE4-954D-1E852E464EEC}" dt="2023-11-05T20:12:42.051" v="446" actId="20577"/>
          <ac:spMkLst>
            <pc:docMk/>
            <pc:sldMk cId="1586989031" sldId="273"/>
            <ac:spMk id="16" creationId="{6BE43043-0BFB-9076-AC18-C9301DCCD73F}"/>
          </ac:spMkLst>
        </pc:spChg>
      </pc:sldChg>
      <pc:sldChg chg="modSp mod">
        <pc:chgData name="isla mclennan" userId="cd16ad686b0166a9" providerId="LiveId" clId="{2AE36170-BA79-4AE4-954D-1E852E464EEC}" dt="2023-11-05T20:11:03.536" v="417" actId="20577"/>
        <pc:sldMkLst>
          <pc:docMk/>
          <pc:sldMk cId="1571899104" sldId="274"/>
        </pc:sldMkLst>
        <pc:spChg chg="mod">
          <ac:chgData name="isla mclennan" userId="cd16ad686b0166a9" providerId="LiveId" clId="{2AE36170-BA79-4AE4-954D-1E852E464EEC}" dt="2023-11-05T20:11:03.536" v="417" actId="20577"/>
          <ac:spMkLst>
            <pc:docMk/>
            <pc:sldMk cId="1571899104" sldId="274"/>
            <ac:spMk id="4" creationId="{7721BCF0-71F3-95DF-2322-684E3395092E}"/>
          </ac:spMkLst>
        </pc:spChg>
      </pc:sldChg>
      <pc:sldChg chg="addSp delSp modSp mod">
        <pc:chgData name="isla mclennan" userId="cd16ad686b0166a9" providerId="LiveId" clId="{2AE36170-BA79-4AE4-954D-1E852E464EEC}" dt="2023-11-05T20:24:44.875" v="461" actId="1076"/>
        <pc:sldMkLst>
          <pc:docMk/>
          <pc:sldMk cId="2082563117" sldId="275"/>
        </pc:sldMkLst>
        <pc:picChg chg="add mod">
          <ac:chgData name="isla mclennan" userId="cd16ad686b0166a9" providerId="LiveId" clId="{2AE36170-BA79-4AE4-954D-1E852E464EEC}" dt="2023-11-05T20:22:41.748" v="452" actId="1076"/>
          <ac:picMkLst>
            <pc:docMk/>
            <pc:sldMk cId="2082563117" sldId="275"/>
            <ac:picMk id="3" creationId="{49A41669-1B60-E672-A0D3-7E03B7606EFB}"/>
          </ac:picMkLst>
        </pc:picChg>
        <pc:picChg chg="del">
          <ac:chgData name="isla mclennan" userId="cd16ad686b0166a9" providerId="LiveId" clId="{2AE36170-BA79-4AE4-954D-1E852E464EEC}" dt="2023-11-05T20:13:02.636" v="447" actId="478"/>
          <ac:picMkLst>
            <pc:docMk/>
            <pc:sldMk cId="2082563117" sldId="275"/>
            <ac:picMk id="4" creationId="{8D57F7FB-F802-C082-F84A-6051A562DD17}"/>
          </ac:picMkLst>
        </pc:picChg>
        <pc:picChg chg="add mod">
          <ac:chgData name="isla mclennan" userId="cd16ad686b0166a9" providerId="LiveId" clId="{2AE36170-BA79-4AE4-954D-1E852E464EEC}" dt="2023-11-05T20:23:21.021" v="455" actId="1076"/>
          <ac:picMkLst>
            <pc:docMk/>
            <pc:sldMk cId="2082563117" sldId="275"/>
            <ac:picMk id="5" creationId="{32675894-B3A6-B3C6-2EB7-BE0F5BD46B03}"/>
          </ac:picMkLst>
        </pc:picChg>
        <pc:picChg chg="add mod">
          <ac:chgData name="isla mclennan" userId="cd16ad686b0166a9" providerId="LiveId" clId="{2AE36170-BA79-4AE4-954D-1E852E464EEC}" dt="2023-11-05T20:24:00.056" v="458" actId="1076"/>
          <ac:picMkLst>
            <pc:docMk/>
            <pc:sldMk cId="2082563117" sldId="275"/>
            <ac:picMk id="6" creationId="{79B9474D-0707-0D68-DD29-A9F77B74420E}"/>
          </ac:picMkLst>
        </pc:picChg>
        <pc:picChg chg="del">
          <ac:chgData name="isla mclennan" userId="cd16ad686b0166a9" providerId="LiveId" clId="{2AE36170-BA79-4AE4-954D-1E852E464EEC}" dt="2023-11-05T20:13:04.136" v="448" actId="478"/>
          <ac:picMkLst>
            <pc:docMk/>
            <pc:sldMk cId="2082563117" sldId="275"/>
            <ac:picMk id="7" creationId="{A4E57687-9C69-8DA9-9C78-C8F75883DE10}"/>
          </ac:picMkLst>
        </pc:picChg>
        <pc:picChg chg="del">
          <ac:chgData name="isla mclennan" userId="cd16ad686b0166a9" providerId="LiveId" clId="{2AE36170-BA79-4AE4-954D-1E852E464EEC}" dt="2023-11-05T20:13:06.701" v="449" actId="478"/>
          <ac:picMkLst>
            <pc:docMk/>
            <pc:sldMk cId="2082563117" sldId="275"/>
            <ac:picMk id="8" creationId="{946C94ED-5CEC-ED7F-21DF-91C693172E15}"/>
          </ac:picMkLst>
        </pc:picChg>
        <pc:picChg chg="add mod">
          <ac:chgData name="isla mclennan" userId="cd16ad686b0166a9" providerId="LiveId" clId="{2AE36170-BA79-4AE4-954D-1E852E464EEC}" dt="2023-11-05T20:24:44.875" v="461" actId="1076"/>
          <ac:picMkLst>
            <pc:docMk/>
            <pc:sldMk cId="2082563117" sldId="275"/>
            <ac:picMk id="9" creationId="{69CF67B1-C18F-FC6C-8CD3-FB28101AE519}"/>
          </ac:picMkLst>
        </pc:picChg>
      </pc:sldChg>
      <pc:sldChg chg="addSp modSp add mod ord">
        <pc:chgData name="isla mclennan" userId="cd16ad686b0166a9" providerId="LiveId" clId="{2AE36170-BA79-4AE4-954D-1E852E464EEC}" dt="2023-11-05T20:52:20.958" v="1013" actId="1076"/>
        <pc:sldMkLst>
          <pc:docMk/>
          <pc:sldMk cId="2732113813" sldId="276"/>
        </pc:sldMkLst>
        <pc:spChg chg="mod">
          <ac:chgData name="isla mclennan" userId="cd16ad686b0166a9" providerId="LiveId" clId="{2AE36170-BA79-4AE4-954D-1E852E464EEC}" dt="2023-11-05T20:47:15.676" v="893" actId="20577"/>
          <ac:spMkLst>
            <pc:docMk/>
            <pc:sldMk cId="2732113813" sldId="276"/>
            <ac:spMk id="2" creationId="{84379B75-5DE9-E6D0-2019-23DBC3EB0252}"/>
          </ac:spMkLst>
        </pc:spChg>
        <pc:spChg chg="add mod">
          <ac:chgData name="isla mclennan" userId="cd16ad686b0166a9" providerId="LiveId" clId="{2AE36170-BA79-4AE4-954D-1E852E464EEC}" dt="2023-11-05T20:52:01.215" v="1004" actId="1076"/>
          <ac:spMkLst>
            <pc:docMk/>
            <pc:sldMk cId="2732113813" sldId="276"/>
            <ac:spMk id="4" creationId="{3819DAD8-ACF8-F006-8469-3D0AA2566030}"/>
          </ac:spMkLst>
        </pc:spChg>
        <pc:picChg chg="add mod">
          <ac:chgData name="isla mclennan" userId="cd16ad686b0166a9" providerId="LiveId" clId="{2AE36170-BA79-4AE4-954D-1E852E464EEC}" dt="2023-11-05T20:52:04.004" v="1005" actId="1076"/>
          <ac:picMkLst>
            <pc:docMk/>
            <pc:sldMk cId="2732113813" sldId="276"/>
            <ac:picMk id="3" creationId="{357AED55-1616-B746-B547-C6FA379F5F38}"/>
          </ac:picMkLst>
        </pc:picChg>
        <pc:picChg chg="add mod">
          <ac:chgData name="isla mclennan" userId="cd16ad686b0166a9" providerId="LiveId" clId="{2AE36170-BA79-4AE4-954D-1E852E464EEC}" dt="2023-11-05T20:52:09.939" v="1008" actId="1076"/>
          <ac:picMkLst>
            <pc:docMk/>
            <pc:sldMk cId="2732113813" sldId="276"/>
            <ac:picMk id="6" creationId="{A6B4117D-38FE-5CE7-0F2A-7FA006AB2125}"/>
          </ac:picMkLst>
        </pc:picChg>
        <pc:picChg chg="add mod">
          <ac:chgData name="isla mclennan" userId="cd16ad686b0166a9" providerId="LiveId" clId="{2AE36170-BA79-4AE4-954D-1E852E464EEC}" dt="2023-11-05T20:52:20.958" v="1013" actId="1076"/>
          <ac:picMkLst>
            <pc:docMk/>
            <pc:sldMk cId="2732113813" sldId="276"/>
            <ac:picMk id="7" creationId="{9C98E3B8-C3C7-513E-A033-E6C539BA7099}"/>
          </ac:picMkLst>
        </pc:picChg>
        <pc:picChg chg="add mod">
          <ac:chgData name="isla mclennan" userId="cd16ad686b0166a9" providerId="LiveId" clId="{2AE36170-BA79-4AE4-954D-1E852E464EEC}" dt="2023-11-05T20:52:14.403" v="1010" actId="14100"/>
          <ac:picMkLst>
            <pc:docMk/>
            <pc:sldMk cId="2732113813" sldId="276"/>
            <ac:picMk id="8" creationId="{FED94EB0-CCCE-CAFE-028C-9D9FB9284407}"/>
          </ac:picMkLst>
        </pc:picChg>
      </pc:sldChg>
      <pc:sldChg chg="modSp add mod">
        <pc:chgData name="isla mclennan" userId="cd16ad686b0166a9" providerId="LiveId" clId="{2AE36170-BA79-4AE4-954D-1E852E464EEC}" dt="2023-11-05T21:15:12.719" v="4206" actId="20577"/>
        <pc:sldMkLst>
          <pc:docMk/>
          <pc:sldMk cId="446517507" sldId="277"/>
        </pc:sldMkLst>
        <pc:spChg chg="mod">
          <ac:chgData name="isla mclennan" userId="cd16ad686b0166a9" providerId="LiveId" clId="{2AE36170-BA79-4AE4-954D-1E852E464EEC}" dt="2023-11-05T21:00:08.150" v="2197" actId="20577"/>
          <ac:spMkLst>
            <pc:docMk/>
            <pc:sldMk cId="446517507" sldId="277"/>
            <ac:spMk id="2" creationId="{84379B75-5DE9-E6D0-2019-23DBC3EB0252}"/>
          </ac:spMkLst>
        </pc:spChg>
        <pc:spChg chg="mod">
          <ac:chgData name="isla mclennan" userId="cd16ad686b0166a9" providerId="LiveId" clId="{2AE36170-BA79-4AE4-954D-1E852E464EEC}" dt="2023-11-05T21:15:12.719" v="4206" actId="20577"/>
          <ac:spMkLst>
            <pc:docMk/>
            <pc:sldMk cId="446517507" sldId="277"/>
            <ac:spMk id="5" creationId="{12D57AF1-2266-C2C2-3479-624C470E9BA3}"/>
          </ac:spMkLst>
        </pc:spChg>
      </pc:sldChg>
      <pc:sldChg chg="modSp add mod">
        <pc:chgData name="isla mclennan" userId="cd16ad686b0166a9" providerId="LiveId" clId="{2AE36170-BA79-4AE4-954D-1E852E464EEC}" dt="2023-11-05T21:15:16.081" v="4208" actId="20577"/>
        <pc:sldMkLst>
          <pc:docMk/>
          <pc:sldMk cId="1038452343" sldId="278"/>
        </pc:sldMkLst>
        <pc:spChg chg="mod">
          <ac:chgData name="isla mclennan" userId="cd16ad686b0166a9" providerId="LiveId" clId="{2AE36170-BA79-4AE4-954D-1E852E464EEC}" dt="2023-11-05T20:54:48.453" v="1614" actId="20577"/>
          <ac:spMkLst>
            <pc:docMk/>
            <pc:sldMk cId="1038452343" sldId="278"/>
            <ac:spMk id="2" creationId="{84379B75-5DE9-E6D0-2019-23DBC3EB0252}"/>
          </ac:spMkLst>
        </pc:spChg>
        <pc:spChg chg="mod">
          <ac:chgData name="isla mclennan" userId="cd16ad686b0166a9" providerId="LiveId" clId="{2AE36170-BA79-4AE4-954D-1E852E464EEC}" dt="2023-11-05T21:15:16.081" v="4208" actId="20577"/>
          <ac:spMkLst>
            <pc:docMk/>
            <pc:sldMk cId="1038452343" sldId="278"/>
            <ac:spMk id="5" creationId="{12D57AF1-2266-C2C2-3479-624C470E9BA3}"/>
          </ac:spMkLst>
        </pc:spChg>
      </pc:sldChg>
      <pc:sldChg chg="modSp add mod ord setBg">
        <pc:chgData name="isla mclennan" userId="cd16ad686b0166a9" providerId="LiveId" clId="{2AE36170-BA79-4AE4-954D-1E852E464EEC}" dt="2023-11-05T21:17:37.630" v="4589" actId="20577"/>
        <pc:sldMkLst>
          <pc:docMk/>
          <pc:sldMk cId="1458555507" sldId="279"/>
        </pc:sldMkLst>
        <pc:spChg chg="mod">
          <ac:chgData name="isla mclennan" userId="cd16ad686b0166a9" providerId="LiveId" clId="{2AE36170-BA79-4AE4-954D-1E852E464EEC}" dt="2023-11-05T21:17:37.630" v="4589" actId="20577"/>
          <ac:spMkLst>
            <pc:docMk/>
            <pc:sldMk cId="1458555507" sldId="279"/>
            <ac:spMk id="4" creationId="{7721BCF0-71F3-95DF-2322-684E3395092E}"/>
          </ac:spMkLst>
        </pc:spChg>
      </pc:sldChg>
      <pc:sldChg chg="addSp modSp add mod">
        <pc:chgData name="isla mclennan" userId="cd16ad686b0166a9" providerId="LiveId" clId="{2AE36170-BA79-4AE4-954D-1E852E464EEC}" dt="2023-11-05T21:14:56.940" v="4200" actId="1076"/>
        <pc:sldMkLst>
          <pc:docMk/>
          <pc:sldMk cId="1604931946" sldId="280"/>
        </pc:sldMkLst>
        <pc:spChg chg="mod">
          <ac:chgData name="isla mclennan" userId="cd16ad686b0166a9" providerId="LiveId" clId="{2AE36170-BA79-4AE4-954D-1E852E464EEC}" dt="2023-11-05T21:12:09.584" v="4161" actId="20577"/>
          <ac:spMkLst>
            <pc:docMk/>
            <pc:sldMk cId="1604931946" sldId="280"/>
            <ac:spMk id="2" creationId="{1CAB436D-46F5-EA39-CAB1-B13DF18D73AA}"/>
          </ac:spMkLst>
        </pc:spChg>
        <pc:spChg chg="add mod">
          <ac:chgData name="isla mclennan" userId="cd16ad686b0166a9" providerId="LiveId" clId="{2AE36170-BA79-4AE4-954D-1E852E464EEC}" dt="2023-11-05T21:14:24.186" v="4189" actId="1076"/>
          <ac:spMkLst>
            <pc:docMk/>
            <pc:sldMk cId="1604931946" sldId="280"/>
            <ac:spMk id="3" creationId="{DA079F21-A174-7A3F-2040-2F7AECAE497E}"/>
          </ac:spMkLst>
        </pc:spChg>
        <pc:spChg chg="add mod">
          <ac:chgData name="isla mclennan" userId="cd16ad686b0166a9" providerId="LiveId" clId="{2AE36170-BA79-4AE4-954D-1E852E464EEC}" dt="2023-11-05T21:14:28.189" v="4190" actId="1076"/>
          <ac:spMkLst>
            <pc:docMk/>
            <pc:sldMk cId="1604931946" sldId="280"/>
            <ac:spMk id="4" creationId="{370DCAC1-6B82-3980-74B0-FC2EA0443104}"/>
          </ac:spMkLst>
        </pc:spChg>
        <pc:spChg chg="add mod">
          <ac:chgData name="isla mclennan" userId="cd16ad686b0166a9" providerId="LiveId" clId="{2AE36170-BA79-4AE4-954D-1E852E464EEC}" dt="2023-11-05T21:14:33.444" v="4191" actId="1076"/>
          <ac:spMkLst>
            <pc:docMk/>
            <pc:sldMk cId="1604931946" sldId="280"/>
            <ac:spMk id="5" creationId="{2815DC8B-CD91-876C-8C8C-92854B750612}"/>
          </ac:spMkLst>
        </pc:spChg>
        <pc:spChg chg="mod">
          <ac:chgData name="isla mclennan" userId="cd16ad686b0166a9" providerId="LiveId" clId="{2AE36170-BA79-4AE4-954D-1E852E464EEC}" dt="2023-11-05T21:13:58.518" v="4184" actId="1076"/>
          <ac:spMkLst>
            <pc:docMk/>
            <pc:sldMk cId="1604931946" sldId="280"/>
            <ac:spMk id="6" creationId="{C2BE6784-5141-B6AD-2ACE-031889D59070}"/>
          </ac:spMkLst>
        </pc:spChg>
        <pc:spChg chg="add mod">
          <ac:chgData name="isla mclennan" userId="cd16ad686b0166a9" providerId="LiveId" clId="{2AE36170-BA79-4AE4-954D-1E852E464EEC}" dt="2023-11-05T21:14:56.940" v="4200" actId="1076"/>
          <ac:spMkLst>
            <pc:docMk/>
            <pc:sldMk cId="1604931946" sldId="280"/>
            <ac:spMk id="7" creationId="{DBC8D9AC-E381-55D9-63CE-119B5B0B4EAA}"/>
          </ac:spMkLst>
        </pc:spChg>
      </pc:sldChg>
      <pc:sldChg chg="add">
        <pc:chgData name="isla mclennan" userId="cd16ad686b0166a9" providerId="LiveId" clId="{2AE36170-BA79-4AE4-954D-1E852E464EEC}" dt="2023-11-05T21:15:52.891" v="4214" actId="2890"/>
        <pc:sldMkLst>
          <pc:docMk/>
          <pc:sldMk cId="368222893" sldId="281"/>
        </pc:sldMkLst>
      </pc:sldChg>
      <pc:sldChg chg="modSp mod">
        <pc:chgData name="isla mclennan" userId="cd16ad686b0166a9" providerId="LiveId" clId="{2AE36170-BA79-4AE4-954D-1E852E464EEC}" dt="2023-11-05T21:19:57.262" v="5164" actId="20577"/>
        <pc:sldMkLst>
          <pc:docMk/>
          <pc:sldMk cId="3682079585" sldId="282"/>
        </pc:sldMkLst>
        <pc:spChg chg="mod">
          <ac:chgData name="isla mclennan" userId="cd16ad686b0166a9" providerId="LiveId" clId="{2AE36170-BA79-4AE4-954D-1E852E464EEC}" dt="2023-11-05T21:19:57.262" v="5164" actId="20577"/>
          <ac:spMkLst>
            <pc:docMk/>
            <pc:sldMk cId="3682079585" sldId="282"/>
            <ac:spMk id="4" creationId="{7721BCF0-71F3-95DF-2322-684E3395092E}"/>
          </ac:spMkLst>
        </pc:spChg>
      </pc:sldChg>
    </pc:docChg>
  </pc:docChgLst>
  <pc:docChgLst>
    <pc:chgData name="Claire Frances MacNeil" userId="153cd1bd1edbee68" providerId="Windows Live" clId="Web-{7869C901-8F21-467E-8F04-AB4D1A6F7C06}"/>
    <pc:docChg chg="modSld">
      <pc:chgData name="Claire Frances MacNeil" userId="153cd1bd1edbee68" providerId="Windows Live" clId="Web-{7869C901-8F21-467E-8F04-AB4D1A6F7C06}" dt="2023-12-03T17:16:39.775" v="24"/>
      <pc:docMkLst>
        <pc:docMk/>
      </pc:docMkLst>
      <pc:sldChg chg="delCm">
        <pc:chgData name="Claire Frances MacNeil" userId="153cd1bd1edbee68" providerId="Windows Live" clId="Web-{7869C901-8F21-467E-8F04-AB4D1A6F7C06}" dt="2023-12-03T17:16:09.790" v="15"/>
        <pc:sldMkLst>
          <pc:docMk/>
          <pc:sldMk cId="98858064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laire Frances MacNeil" userId="153cd1bd1edbee68" providerId="Windows Live" clId="Web-{7869C901-8F21-467E-8F04-AB4D1A6F7C06}" dt="2023-12-03T17:16:09.790" v="15"/>
              <pc2:cmMkLst xmlns:pc2="http://schemas.microsoft.com/office/powerpoint/2019/9/main/command">
                <pc:docMk/>
                <pc:sldMk cId="988580645" sldId="261"/>
                <pc2:cmMk id="{D35999A3-421C-403A-8816-4D206817278E}"/>
              </pc2:cmMkLst>
            </pc226:cmChg>
            <pc226:cmChg xmlns:pc226="http://schemas.microsoft.com/office/powerpoint/2022/06/main/command" chg="del">
              <pc226:chgData name="Claire Frances MacNeil" userId="153cd1bd1edbee68" providerId="Windows Live" clId="Web-{7869C901-8F21-467E-8F04-AB4D1A6F7C06}" dt="2023-12-03T17:16:08.009" v="14"/>
              <pc2:cmMkLst xmlns:pc2="http://schemas.microsoft.com/office/powerpoint/2019/9/main/command">
                <pc:docMk/>
                <pc:sldMk cId="988580645" sldId="261"/>
                <pc2:cmMk id="{81D36EAE-148F-4E31-931C-B04E64707131}"/>
              </pc2:cmMkLst>
            </pc226:cmChg>
          </p:ext>
        </pc:extLst>
      </pc:sldChg>
      <pc:sldChg chg="modSp">
        <pc:chgData name="Claire Frances MacNeil" userId="153cd1bd1edbee68" providerId="Windows Live" clId="Web-{7869C901-8F21-467E-8F04-AB4D1A6F7C06}" dt="2023-12-01T18:08:34.774" v="1" actId="20577"/>
        <pc:sldMkLst>
          <pc:docMk/>
          <pc:sldMk cId="1506684744" sldId="263"/>
        </pc:sldMkLst>
        <pc:spChg chg="mod">
          <ac:chgData name="Claire Frances MacNeil" userId="153cd1bd1edbee68" providerId="Windows Live" clId="Web-{7869C901-8F21-467E-8F04-AB4D1A6F7C06}" dt="2023-12-01T18:08:34.774" v="1" actId="20577"/>
          <ac:spMkLst>
            <pc:docMk/>
            <pc:sldMk cId="1506684744" sldId="263"/>
            <ac:spMk id="6" creationId="{C2BE6784-5141-B6AD-2ACE-031889D59070}"/>
          </ac:spMkLst>
        </pc:spChg>
      </pc:sldChg>
      <pc:sldChg chg="modSp delCm modCm">
        <pc:chgData name="Claire Frances MacNeil" userId="153cd1bd1edbee68" providerId="Windows Live" clId="Web-{7869C901-8F21-467E-8F04-AB4D1A6F7C06}" dt="2023-12-03T17:14:53.976" v="9"/>
        <pc:sldMkLst>
          <pc:docMk/>
          <pc:sldMk cId="1442744623" sldId="271"/>
        </pc:sldMkLst>
        <pc:spChg chg="mod">
          <ac:chgData name="Claire Frances MacNeil" userId="153cd1bd1edbee68" providerId="Windows Live" clId="Web-{7869C901-8F21-467E-8F04-AB4D1A6F7C06}" dt="2023-12-03T17:14:51.288" v="8" actId="20577"/>
          <ac:spMkLst>
            <pc:docMk/>
            <pc:sldMk cId="1442744623" sldId="271"/>
            <ac:spMk id="3" creationId="{A425C201-FF1D-0C67-06CC-4CD368E41E9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7869C901-8F21-467E-8F04-AB4D1A6F7C06}" dt="2023-12-03T17:14:53.976" v="9"/>
              <pc2:cmMkLst xmlns:pc2="http://schemas.microsoft.com/office/powerpoint/2019/9/main/command">
                <pc:docMk/>
                <pc:sldMk cId="1442744623" sldId="271"/>
                <pc2:cmMk id="{A01571DF-4947-4CE6-A65F-5CC53058D4E3}"/>
              </pc2:cmMkLst>
            </pc226:cmChg>
          </p:ext>
        </pc:extLst>
      </pc:sldChg>
      <pc:sldChg chg="modSp delCm modCm">
        <pc:chgData name="Claire Frances MacNeil" userId="153cd1bd1edbee68" providerId="Windows Live" clId="Web-{7869C901-8F21-467E-8F04-AB4D1A6F7C06}" dt="2023-12-03T17:15:05.491" v="13"/>
        <pc:sldMkLst>
          <pc:docMk/>
          <pc:sldMk cId="1571899104" sldId="274"/>
        </pc:sldMkLst>
        <pc:spChg chg="mod">
          <ac:chgData name="Claire Frances MacNeil" userId="153cd1bd1edbee68" providerId="Windows Live" clId="Web-{7869C901-8F21-467E-8F04-AB4D1A6F7C06}" dt="2023-12-03T17:15:05.398" v="12" actId="20577"/>
          <ac:spMkLst>
            <pc:docMk/>
            <pc:sldMk cId="1571899104" sldId="274"/>
            <ac:spMk id="4" creationId="{7721BCF0-71F3-95DF-2322-684E339509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7869C901-8F21-467E-8F04-AB4D1A6F7C06}" dt="2023-12-03T17:15:05.491" v="13"/>
              <pc2:cmMkLst xmlns:pc2="http://schemas.microsoft.com/office/powerpoint/2019/9/main/command">
                <pc:docMk/>
                <pc:sldMk cId="1571899104" sldId="274"/>
                <pc2:cmMk id="{15C7B3ED-D4C4-42FE-8C0A-215D88D7A20D}"/>
              </pc2:cmMkLst>
            </pc226:cmChg>
          </p:ext>
        </pc:extLst>
      </pc:sldChg>
      <pc:sldChg chg="modSp delCm modCm">
        <pc:chgData name="Claire Frances MacNeil" userId="153cd1bd1edbee68" providerId="Windows Live" clId="Web-{7869C901-8F21-467E-8F04-AB4D1A6F7C06}" dt="2023-12-03T17:16:39.775" v="24"/>
        <pc:sldMkLst>
          <pc:docMk/>
          <pc:sldMk cId="368222893" sldId="281"/>
        </pc:sldMkLst>
        <pc:spChg chg="mod">
          <ac:chgData name="Claire Frances MacNeil" userId="153cd1bd1edbee68" providerId="Windows Live" clId="Web-{7869C901-8F21-467E-8F04-AB4D1A6F7C06}" dt="2023-12-03T17:16:39.650" v="23" actId="20577"/>
          <ac:spMkLst>
            <pc:docMk/>
            <pc:sldMk cId="368222893" sldId="281"/>
            <ac:spMk id="4" creationId="{7721BCF0-71F3-95DF-2322-684E339509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7869C901-8F21-467E-8F04-AB4D1A6F7C06}" dt="2023-12-03T17:16:39.775" v="24"/>
              <pc2:cmMkLst xmlns:pc2="http://schemas.microsoft.com/office/powerpoint/2019/9/main/command">
                <pc:docMk/>
                <pc:sldMk cId="368222893" sldId="281"/>
                <pc2:cmMk id="{3982CA2B-AF8F-402C-B197-A3FE9ACCFF20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6E2D-5E2B-9743-1C9E-E875C2060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76A42-53AA-E01C-A088-89E47011E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BD3D-47BE-4B0B-C85A-D8123E9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C2D7E-9BA4-C1A4-9548-2B0DC1EA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15822-E1D9-ED08-60DE-3196D082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4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065C-1C02-EB32-002B-B4739B9F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3031D-8DC5-17F8-F8F6-A58B2D740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C485-770A-0EAB-B967-EB343F1F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757D4-F62C-9B0E-699D-E7FD748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4E5B6-6906-05BA-6FD5-CE570FE1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9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43F12-E2AB-51F2-D1EB-43AD2F02D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71A3D-9F6D-779A-1262-A5285A5AE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D445-21E8-E739-61B6-5DA11968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57DEA-40DF-6239-FD4E-5D8F3669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98A6D-1045-A3A6-B759-6A937F42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2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749F-CA4F-9D9D-2DFE-8680CF70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0006-3EBB-56B3-72D4-287B90D6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1A9C-5316-3B6E-1B55-746AB88B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D2BAA-3692-1E8C-41A5-85CE0665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3E70-3AB5-3462-B59B-648D72E8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1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3DA1-BAC2-CA51-4175-93A42FCC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56FC4-88AD-269C-DA01-1E5006F02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5B9F-6648-4504-2959-DC902387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8B544-4059-377B-2E11-F6EFC6A8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582E2-CA55-E967-C7C5-63DBF056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6978-A91F-26BA-6FA1-FDEC9DC9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F598-6876-F62B-3C67-4235DBC5A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6A2A6-374F-4ADC-C548-7A36994E5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E859E-B5B5-3800-4F70-E3E81C6F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E6FC8-E2D3-5C24-0FFB-37FFC9F0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281EE-C32B-F9E4-83B8-E06043A0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1B5D-ACC6-A643-00D2-12862B42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86BF9-8291-3F23-E3D1-CC9F113D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501A8-86C7-DFE9-CE0A-4825FA6E6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6989F-6488-32A2-2D44-8527A36B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61027-418C-0954-F193-356CCE91E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DCEA6-D571-38B8-305B-DDF2A1A4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3CDCD-5299-A117-A86F-9B504D2B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F4C7E-4698-06A0-E63D-EF694EB1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3B8A-69CB-12B0-E20C-76C07FD8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A035C-1071-63E0-CB1B-DC676138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F3F14-DE94-8D66-6DBF-2099C10C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EE5B5-24D6-51F8-1C48-FE2A3B36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9897F-E9EE-E7B9-285C-8B5F2E86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33915-A98D-4921-4836-37D08B92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DBCED-E338-6935-E8CE-4335E7B5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0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B62C-06E4-C8BE-EDE5-E940DE9B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AEE4-6C22-449E-5E9F-89ECDAD96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5BE54-2C7C-18D3-DD93-23363D5D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8D23C-837D-B5C8-3672-49EDB949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34E75-5D53-1D1D-BFF7-033F68F2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D62A4-1217-CAED-99AE-19A3DCA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9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049E-DAE0-BFDE-8D42-CF12826A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55AD3-6AE7-A012-4687-CAEFD56F8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6E487-9174-E53C-AF2F-AC8075A1C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1DBD8-15CB-AB30-7E87-7FF03C7B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7C299-EFEE-53F5-1E96-E316F012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AC951-3D24-4189-29CB-AF7F1BB2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9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E1378-4317-3704-B2F7-D3ECD851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81D19-9A52-A1ED-E9DE-8299197DB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D9C9-D407-E6A9-4BEE-12A175BA6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328B-C224-4F39-9203-56DA2CD64CA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762FF-54F2-0DD2-B693-8C1EFCA4D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02B90-C46A-0C3C-5840-C45A9A437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2C748-1A9C-48A8-ABE0-B41262EAD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4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_cpW6x3FU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jWHQYkCYb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iM_GnJbOM&amp;t=52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64C970-2471-7781-13E2-2A9AD75D7B29}"/>
              </a:ext>
            </a:extLst>
          </p:cNvPr>
          <p:cNvSpPr txBox="1">
            <a:spLocks/>
          </p:cNvSpPr>
          <p:nvPr/>
        </p:nvSpPr>
        <p:spPr>
          <a:xfrm>
            <a:off x="1524000" y="32940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FS Emeric Heavy" panose="02000503040000020004" pitchFamily="2" charset="77"/>
              </a:rPr>
              <a:t>Maya Angelou</a:t>
            </a:r>
            <a:endParaRPr lang="en-US" b="1" dirty="0">
              <a:latin typeface="FS Emeric Heavy" panose="02000503040000020004" pitchFamily="2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A765806-646E-84B9-8D85-242B9E645C28}"/>
              </a:ext>
            </a:extLst>
          </p:cNvPr>
          <p:cNvSpPr txBox="1">
            <a:spLocks/>
          </p:cNvSpPr>
          <p:nvPr/>
        </p:nvSpPr>
        <p:spPr>
          <a:xfrm>
            <a:off x="1524000" y="55753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latin typeface="FS Emeric Light" panose="02000503040000020004" pitchFamily="2" charset="77"/>
              </a:rPr>
              <a:t>Ceòl</a:t>
            </a:r>
            <a:r>
              <a:rPr lang="en-GB" sz="2800" dirty="0">
                <a:latin typeface="FS Emeric Light" panose="02000503040000020004" pitchFamily="2" charset="77"/>
              </a:rPr>
              <a:t>, </a:t>
            </a:r>
            <a:r>
              <a:rPr lang="en-GB" sz="2800" dirty="0" err="1">
                <a:latin typeface="FS Emeric Light" panose="02000503040000020004" pitchFamily="2" charset="77"/>
              </a:rPr>
              <a:t>dràma</a:t>
            </a:r>
            <a:r>
              <a:rPr lang="en-GB" sz="2800" dirty="0">
                <a:latin typeface="FS Emeric Light" panose="02000503040000020004" pitchFamily="2" charset="77"/>
              </a:rPr>
              <a:t> </a:t>
            </a:r>
            <a:r>
              <a:rPr lang="en-GB" sz="2800" dirty="0" err="1">
                <a:latin typeface="FS Emeric Light" panose="02000503040000020004" pitchFamily="2" charset="77"/>
              </a:rPr>
              <a:t>agus</a:t>
            </a:r>
            <a:r>
              <a:rPr lang="en-GB" sz="2800" dirty="0">
                <a:latin typeface="FS Emeric Light" panose="02000503040000020004" pitchFamily="2" charset="77"/>
              </a:rPr>
              <a:t> </a:t>
            </a:r>
            <a:r>
              <a:rPr lang="en-GB" sz="2800" dirty="0" err="1">
                <a:latin typeface="FS Emeric Light" panose="02000503040000020004" pitchFamily="2" charset="77"/>
              </a:rPr>
              <a:t>litreachas</a:t>
            </a:r>
            <a:endParaRPr lang="en-US" sz="2800" dirty="0">
              <a:latin typeface="FS Emeric Light" panose="02000503040000020004" pitchFamily="2" charset="77"/>
            </a:endParaRP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6543394-3F8E-9923-FAFB-E2FD4711A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5" y="952500"/>
            <a:ext cx="2830735" cy="331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A636B-F21E-0BF6-D33F-0B504274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565150"/>
            <a:ext cx="2870200" cy="12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7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21BCF0-71F3-95DF-2322-684E3395092E}"/>
              </a:ext>
            </a:extLst>
          </p:cNvPr>
          <p:cNvSpPr txBox="1"/>
          <p:nvPr/>
        </p:nvSpPr>
        <p:spPr>
          <a:xfrm>
            <a:off x="456312" y="478112"/>
            <a:ext cx="11287760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d-GB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Gnìomh 3 </a:t>
            </a:r>
            <a:r>
              <a:rPr kumimoji="0" lang="gd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gd-GB" sz="4400" dirty="0">
                <a:solidFill>
                  <a:prstClr val="black"/>
                </a:solidFill>
                <a:latin typeface="Calibri" panose="020F0502020204030204"/>
              </a:rPr>
              <a:t>Ceòl</a:t>
            </a:r>
          </a:p>
          <a:p>
            <a:pPr>
              <a:defRPr/>
            </a:pPr>
            <a:r>
              <a:rPr lang="gd-GB" sz="4400" dirty="0">
                <a:solidFill>
                  <a:prstClr val="black"/>
                </a:solidFill>
                <a:ea typeface="+mn-lt"/>
                <a:cs typeface="+mn-lt"/>
              </a:rPr>
              <a:t>Nòtaichean don tidsear</a:t>
            </a:r>
            <a:endParaRPr lang="gd-GB" sz="4400" dirty="0">
              <a:solidFill>
                <a:prstClr val="black"/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d-GB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Gnìomh tòiseachaidh 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luaths bunaiteach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Cleachd mar ath-sgrùdadh neo ionnsachadh le sgoilearan. Cleachd duilleagan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th'air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am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priontadh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neo bòrd fa-leth airson pàirt a dhà dhen ghnìomh thòiseachaidh.</a:t>
            </a:r>
            <a:endParaRPr lang="gd-GB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>
              <a:defRPr/>
            </a:pPr>
            <a:endParaRPr lang="gd-GB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Leig leis na sgoilearan èisteachd ri "Calypso Heatwave". Bu chòir dhaibh èigheach a-mach nuair a chluinneas iad atharrachadh luaths neo sealltainn air a' bhòrd nuair a lùghdachadh fuaim a dhìth.  'S urrainn do rudan a bhith air an sgrìobhadh air an "show me board" cheana ma tha litearachd ìosal neo 's urrainnear an sliseag mu dheireadh a phriontadh agus air a chleachdadh ann an cruth cairtean chuimhneachaidh. </a:t>
            </a:r>
            <a:endParaRPr lang="gd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d-GB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Prìomh Ghnìomh - Cluich "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Calyso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gd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heatwave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"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a-rithist agus leig leis na sgoilearan cluich le pàtranan ath-cluich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drumaireachd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. Dh'fhaodadh iad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ionnsdramaidean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drumaireachd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gun fhonn a chleachdadh gus smaointinn mu dheidhinn luaths/buile neo bòrd a bhualadh mura bheil ionnstramaidean </a:t>
            </a:r>
            <a:r>
              <a:rPr lang="gd-GB" dirty="0" err="1">
                <a:solidFill>
                  <a:prstClr val="black"/>
                </a:solidFill>
                <a:ea typeface="+mn-lt"/>
                <a:cs typeface="+mn-lt"/>
              </a:rPr>
              <a:t>drumaireachd</a:t>
            </a:r>
            <a:r>
              <a:rPr lang="gd-GB" dirty="0">
                <a:solidFill>
                  <a:prstClr val="black"/>
                </a:solidFill>
                <a:ea typeface="+mn-lt"/>
                <a:cs typeface="+mn-lt"/>
              </a:rPr>
              <a:t> gun fhonn 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rim faotainn. </a:t>
            </a:r>
            <a:endParaRPr lang="gd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endParaRPr lang="gd-GB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Èist ri "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Sesame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street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name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song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". 'S urrainn do sgoilearan rann aca fhèin a sheinn dhan òran, a' cleachdadh an ainm fhèin. Ma tha sgoilearan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tar-gnhèitheach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 sa chlas, bu chòir do thidsearan an ùghdarras a chleachdadh air seo; ma bhios e freagarrach neo nam bu chòir atharrachadh airson 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feumlachdan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sgoilear.  </a:t>
            </a:r>
            <a:endParaRPr lang="gd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2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379B75-5DE9-E6D0-2019-23DBC3EB0252}"/>
              </a:ext>
            </a:extLst>
          </p:cNvPr>
          <p:cNvSpPr txBox="1"/>
          <p:nvPr/>
        </p:nvSpPr>
        <p:spPr>
          <a:xfrm>
            <a:off x="372172" y="1269492"/>
            <a:ext cx="89611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a-IN" dirty="0"/>
              <a:t>Atharrachaidhean luaths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9DAD8-ACF8-F006-8469-3D0AA2566030}"/>
              </a:ext>
            </a:extLst>
          </p:cNvPr>
          <p:cNvSpPr txBox="1"/>
          <p:nvPr/>
        </p:nvSpPr>
        <p:spPr>
          <a:xfrm>
            <a:off x="2173831" y="1798306"/>
            <a:ext cx="6546393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Allegro = </a:t>
            </a:r>
            <a:r>
              <a:rPr lang="en-GB" sz="4000" dirty="0" err="1"/>
              <a:t>Luath</a:t>
            </a:r>
            <a:endParaRPr lang="en-GB" sz="4000" dirty="0">
              <a:cs typeface="Calibri"/>
            </a:endParaRPr>
          </a:p>
          <a:p>
            <a:endParaRPr lang="en-GB" sz="4000" dirty="0"/>
          </a:p>
          <a:p>
            <a:r>
              <a:rPr lang="en-GB" sz="4000" dirty="0"/>
              <a:t>Adagio = </a:t>
            </a:r>
            <a:r>
              <a:rPr lang="en-GB" sz="4000" dirty="0" err="1"/>
              <a:t>Slaodach</a:t>
            </a:r>
            <a:endParaRPr lang="en-GB" sz="4000" dirty="0" err="1">
              <a:cs typeface="Calibri"/>
            </a:endParaRPr>
          </a:p>
          <a:p>
            <a:endParaRPr lang="en-GB" sz="4000" dirty="0"/>
          </a:p>
          <a:p>
            <a:r>
              <a:rPr lang="en-GB" sz="4000" dirty="0"/>
              <a:t>Accelerando = a' </a:t>
            </a:r>
            <a:r>
              <a:rPr lang="en-GB" sz="4000" dirty="0" err="1"/>
              <a:t>togail</a:t>
            </a:r>
            <a:r>
              <a:rPr lang="en-GB" sz="4000" dirty="0"/>
              <a:t> </a:t>
            </a:r>
            <a:r>
              <a:rPr lang="en-GB" sz="4000" dirty="0" err="1"/>
              <a:t>luaths</a:t>
            </a:r>
            <a:endParaRPr lang="en-GB" sz="4000" dirty="0" err="1">
              <a:cs typeface="Calibri"/>
            </a:endParaRPr>
          </a:p>
          <a:p>
            <a:endParaRPr lang="en-GB" sz="4000" dirty="0"/>
          </a:p>
          <a:p>
            <a:r>
              <a:rPr lang="en-GB" sz="4000" dirty="0"/>
              <a:t>Rallentando = a' </a:t>
            </a:r>
            <a:r>
              <a:rPr lang="en-GB" sz="4000" dirty="0" err="1"/>
              <a:t>slaodachadh</a:t>
            </a:r>
            <a:endParaRPr lang="en-GB" sz="4000" dirty="0" err="1">
              <a:cs typeface="Calibri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3FB5B6-BF1D-3A84-DC5A-DBB0EB692314}"/>
              </a:ext>
            </a:extLst>
          </p:cNvPr>
          <p:cNvSpPr txBox="1"/>
          <p:nvPr/>
        </p:nvSpPr>
        <p:spPr>
          <a:xfrm>
            <a:off x="372172" y="35355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4400" dirty="0">
                <a:solidFill>
                  <a:schemeClr val="tx1"/>
                </a:solidFill>
              </a:rPr>
              <a:t>- </a:t>
            </a:r>
            <a:r>
              <a:rPr lang="en-GB" sz="4400" dirty="0" err="1">
                <a:solidFill>
                  <a:schemeClr val="tx1"/>
                </a:solidFill>
              </a:rPr>
              <a:t>Ceòl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51FD99-2618-0DA3-38E6-178E875BA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151" y="1258341"/>
            <a:ext cx="1672890" cy="1437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5F4BC8-7AB0-0FCC-4707-B7228D527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78" y="2907721"/>
            <a:ext cx="1672890" cy="950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BD80E9-499A-4A5E-C157-1F7C7D467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916" y="4893102"/>
            <a:ext cx="1912689" cy="1676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449A86-20F9-C970-CFA1-3C5CFEBD0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916" y="3858480"/>
            <a:ext cx="2115625" cy="12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1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379B75-5DE9-E6D0-2019-23DBC3EB0252}"/>
              </a:ext>
            </a:extLst>
          </p:cNvPr>
          <p:cNvSpPr txBox="1"/>
          <p:nvPr/>
        </p:nvSpPr>
        <p:spPr>
          <a:xfrm>
            <a:off x="587248" y="2123440"/>
            <a:ext cx="855675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gd-GB" dirty="0">
              <a:cs typeface="Calibri"/>
              <a:hlinkClick r:id="rId2"/>
            </a:endParaRPr>
          </a:p>
          <a:p>
            <a:endParaRPr lang="gd-GB" dirty="0">
              <a:cs typeface="Calibri"/>
              <a:hlinkClick r:id="rId2"/>
            </a:endParaRPr>
          </a:p>
          <a:p>
            <a:r>
              <a:rPr lang="gd-GB" dirty="0">
                <a:hlinkClick r:id="rId2"/>
              </a:rPr>
              <a:t>Maya Angelou in Calypso Heat Wave (1957) – YouTube</a:t>
            </a:r>
            <a:r>
              <a:rPr lang="gd-GB" dirty="0"/>
              <a:t> </a:t>
            </a:r>
          </a:p>
          <a:p>
            <a:endParaRPr lang="gd-GB" dirty="0">
              <a:cs typeface="Calibri"/>
            </a:endParaRPr>
          </a:p>
          <a:p>
            <a:r>
              <a:rPr lang="gd-GB" dirty="0"/>
              <a:t>Èist ris a' phìos chiùil le Maya </a:t>
            </a:r>
            <a:r>
              <a:rPr lang="gd-GB" dirty="0" err="1"/>
              <a:t>Angelou</a:t>
            </a:r>
            <a:r>
              <a:rPr lang="gd-GB" dirty="0"/>
              <a:t>. Èigh a-mach na faclan Eadailtis as urrainn dhut airson na h-atharraichidhean anns an luaths anns a' cheòl innse.</a:t>
            </a:r>
            <a:endParaRPr lang="gd-GB" dirty="0">
              <a:cs typeface="Calibri"/>
            </a:endParaRPr>
          </a:p>
          <a:p>
            <a:endParaRPr lang="gd-GB" dirty="0"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Èist ris a' phìos</a:t>
            </a:r>
            <a:r>
              <a:rPr lang="gd-GB" dirty="0"/>
              <a:t> a-rithist ach an turas seo nach dèan thu </a:t>
            </a:r>
            <a:r>
              <a:rPr lang="gd-GB" dirty="0" err="1"/>
              <a:t>drumaireachd</a:t>
            </a:r>
            <a:r>
              <a:rPr lang="gd-GB" dirty="0"/>
              <a:t> mar dhrumairean. 'S urrainn dhut </a:t>
            </a:r>
            <a:r>
              <a:rPr lang="gd-GB" dirty="0" err="1"/>
              <a:t>drumaichean</a:t>
            </a:r>
            <a:r>
              <a:rPr lang="gd-GB" dirty="0"/>
              <a:t> neo bòrd a chleachdadh airson seo. Feuch na pàtrain a leantainn agus cumail ann an luaths!</a:t>
            </a:r>
            <a:endParaRPr lang="gd-GB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13EBC-5493-1BA8-C2D9-4DCC6F657872}"/>
              </a:ext>
            </a:extLst>
          </p:cNvPr>
          <p:cNvSpPr txBox="1"/>
          <p:nvPr/>
        </p:nvSpPr>
        <p:spPr>
          <a:xfrm>
            <a:off x="587248" y="1738719"/>
            <a:ext cx="5820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4400" dirty="0">
                <a:solidFill>
                  <a:schemeClr val="tx1"/>
                </a:solidFill>
              </a:rPr>
              <a:t>- </a:t>
            </a:r>
            <a:r>
              <a:rPr lang="en-GB" sz="4400" dirty="0" err="1">
                <a:solidFill>
                  <a:schemeClr val="tx1"/>
                </a:solidFill>
              </a:rPr>
              <a:t>Ceòl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5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379B75-5DE9-E6D0-2019-23DBC3EB0252}"/>
              </a:ext>
            </a:extLst>
          </p:cNvPr>
          <p:cNvSpPr txBox="1"/>
          <p:nvPr/>
        </p:nvSpPr>
        <p:spPr>
          <a:xfrm>
            <a:off x="497840" y="1501510"/>
            <a:ext cx="8961120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Maya Angelou – sesame street – my name song – </a:t>
            </a:r>
            <a:r>
              <a:rPr lang="en-GB" dirty="0" err="1"/>
              <a:t>im</a:t>
            </a:r>
            <a:r>
              <a:rPr lang="en-GB" dirty="0"/>
              <a:t> proud that it’s mine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Sesame Street: Maya Angelou's Name Song – YouTube</a:t>
            </a:r>
            <a:endParaRPr lang="en-GB" dirty="0"/>
          </a:p>
          <a:p>
            <a:endParaRPr lang="en-GB" dirty="0"/>
          </a:p>
          <a:p>
            <a:r>
              <a:rPr lang="en-GB" err="1"/>
              <a:t>Èist</a:t>
            </a:r>
            <a:r>
              <a:rPr lang="en-GB" dirty="0"/>
              <a:t> </a:t>
            </a:r>
            <a:r>
              <a:rPr lang="en-GB" err="1"/>
              <a:t>ri</a:t>
            </a:r>
            <a:r>
              <a:rPr lang="en-GB" dirty="0"/>
              <a:t> an </a:t>
            </a:r>
            <a:r>
              <a:rPr lang="en-GB" err="1"/>
              <a:t>òran</a:t>
            </a:r>
            <a:r>
              <a:rPr lang="en-GB" dirty="0"/>
              <a:t> a </a:t>
            </a:r>
            <a:r>
              <a:rPr lang="en-GB" err="1"/>
              <a:t>sheinn</a:t>
            </a:r>
            <a:r>
              <a:rPr lang="en-GB" dirty="0"/>
              <a:t> Maya Angelou air sesame street. </a:t>
            </a:r>
            <a:r>
              <a:rPr lang="en-GB" err="1"/>
              <a:t>Feuch</a:t>
            </a:r>
            <a:r>
              <a:rPr lang="en-GB" dirty="0"/>
              <a:t> an </a:t>
            </a:r>
            <a:r>
              <a:rPr lang="en-GB" err="1"/>
              <a:t>urrainn</a:t>
            </a:r>
            <a:r>
              <a:rPr lang="en-GB" dirty="0"/>
              <a:t> </a:t>
            </a:r>
            <a:r>
              <a:rPr lang="en-GB" err="1"/>
              <a:t>dhut</a:t>
            </a:r>
            <a:r>
              <a:rPr lang="en-GB" dirty="0"/>
              <a:t> an </a:t>
            </a:r>
            <a:r>
              <a:rPr lang="en-GB" err="1"/>
              <a:t>rann</a:t>
            </a:r>
            <a:r>
              <a:rPr lang="en-GB" dirty="0"/>
              <a:t> </a:t>
            </a:r>
            <a:r>
              <a:rPr lang="en-GB" err="1"/>
              <a:t>agad</a:t>
            </a:r>
            <a:r>
              <a:rPr lang="en-GB" dirty="0"/>
              <a:t> </a:t>
            </a:r>
            <a:r>
              <a:rPr lang="en-GB" err="1"/>
              <a:t>fhèin</a:t>
            </a:r>
            <a:r>
              <a:rPr lang="en-GB" dirty="0"/>
              <a:t> a chur </a:t>
            </a:r>
            <a:r>
              <a:rPr lang="en-GB" err="1"/>
              <a:t>ris</a:t>
            </a:r>
            <a:r>
              <a:rPr lang="en-GB" dirty="0"/>
              <a:t> a' </a:t>
            </a:r>
            <a:r>
              <a:rPr lang="en-GB" err="1"/>
              <a:t>cleachdadh</a:t>
            </a:r>
            <a:r>
              <a:rPr lang="en-GB" dirty="0"/>
              <a:t> d' </a:t>
            </a:r>
            <a:r>
              <a:rPr lang="en-GB" err="1"/>
              <a:t>ainm</a:t>
            </a:r>
            <a:r>
              <a:rPr lang="en-GB" dirty="0"/>
              <a:t>!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Seo </a:t>
            </a:r>
            <a:r>
              <a:rPr lang="en-GB" dirty="0" err="1">
                <a:cs typeface="Calibri" panose="020F0502020204030204"/>
              </a:rPr>
              <a:t>eadar-theangachadh</a:t>
            </a:r>
            <a:r>
              <a:rPr lang="en-GB" dirty="0">
                <a:cs typeface="Calibri" panose="020F0502020204030204"/>
              </a:rPr>
              <a:t> </a:t>
            </a:r>
            <a:r>
              <a:rPr lang="en-GB" dirty="0" err="1">
                <a:cs typeface="Calibri" panose="020F0502020204030204"/>
              </a:rPr>
              <a:t>Ghàidhlig</a:t>
            </a:r>
            <a:r>
              <a:rPr lang="en-GB" dirty="0">
                <a:cs typeface="Calibri" panose="020F0502020204030204"/>
              </a:rPr>
              <a:t>:</a:t>
            </a:r>
          </a:p>
          <a:p>
            <a:r>
              <a:rPr lang="en-GB" b="1" dirty="0"/>
              <a:t>Is mise *insert name* </a:t>
            </a:r>
            <a:endParaRPr lang="en-GB" b="1">
              <a:cs typeface="Calibri"/>
            </a:endParaRPr>
          </a:p>
          <a:p>
            <a:r>
              <a:rPr lang="en-GB" b="1" dirty="0" err="1"/>
              <a:t>Ainm</a:t>
            </a:r>
            <a:r>
              <a:rPr lang="en-GB" b="1" dirty="0"/>
              <a:t> </a:t>
            </a:r>
            <a:r>
              <a:rPr lang="en-GB" b="1" dirty="0" err="1"/>
              <a:t>laghach</a:t>
            </a:r>
            <a:endParaRPr lang="en-GB" b="1" dirty="0" err="1">
              <a:cs typeface="Calibri"/>
            </a:endParaRPr>
          </a:p>
          <a:p>
            <a:r>
              <a:rPr lang="en-GB" b="1" dirty="0"/>
              <a:t>Chan e d' </a:t>
            </a:r>
            <a:r>
              <a:rPr lang="en-GB" b="1" dirty="0" err="1"/>
              <a:t>ainm</a:t>
            </a:r>
            <a:r>
              <a:rPr lang="en-GB" b="1" dirty="0"/>
              <a:t> a </a:t>
            </a:r>
            <a:r>
              <a:rPr lang="en-GB" b="1" dirty="0" err="1"/>
              <a:t>th'ann</a:t>
            </a:r>
            <a:r>
              <a:rPr lang="en-GB" b="1" dirty="0"/>
              <a:t> ach </a:t>
            </a:r>
            <a:r>
              <a:rPr lang="en-GB" b="1" dirty="0" err="1"/>
              <a:t>ceart</a:t>
            </a:r>
            <a:r>
              <a:rPr lang="en-GB" b="1" dirty="0"/>
              <a:t> </a:t>
            </a:r>
            <a:r>
              <a:rPr lang="en-GB" b="1" dirty="0" err="1"/>
              <a:t>gu</a:t>
            </a:r>
            <a:r>
              <a:rPr lang="en-GB" b="1" dirty="0"/>
              <a:t> </a:t>
            </a:r>
            <a:r>
              <a:rPr lang="en-GB" b="1" dirty="0" err="1"/>
              <a:t>leòr</a:t>
            </a:r>
            <a:endParaRPr lang="en-GB" b="1">
              <a:cs typeface="Calibri" panose="020F0502020204030204"/>
            </a:endParaRPr>
          </a:p>
          <a:p>
            <a:r>
              <a:rPr lang="en-GB" b="1" dirty="0" err="1"/>
              <a:t>Seasaidh</a:t>
            </a:r>
            <a:r>
              <a:rPr lang="en-GB" b="1" dirty="0"/>
              <a:t> mi </a:t>
            </a:r>
            <a:r>
              <a:rPr lang="en-GB" b="1" dirty="0" err="1"/>
              <a:t>àrd</a:t>
            </a:r>
            <a:r>
              <a:rPr lang="en-GB" b="1" dirty="0"/>
              <a:t> is </a:t>
            </a:r>
            <a:r>
              <a:rPr lang="en-GB" b="1" dirty="0" err="1"/>
              <a:t>canaidh</a:t>
            </a:r>
            <a:r>
              <a:rPr lang="en-GB" b="1" dirty="0"/>
              <a:t> mi '</a:t>
            </a:r>
            <a:r>
              <a:rPr lang="en-GB" b="1" dirty="0" err="1"/>
              <a:t>moiteil</a:t>
            </a:r>
            <a:endParaRPr lang="en-GB" b="1" dirty="0" err="1">
              <a:cs typeface="Calibri" panose="020F0502020204030204"/>
            </a:endParaRPr>
          </a:p>
          <a:p>
            <a:r>
              <a:rPr lang="en-GB" b="1" dirty="0"/>
              <a:t>*insert name* 's e m' </a:t>
            </a:r>
            <a:r>
              <a:rPr lang="en-GB" b="1" dirty="0" err="1"/>
              <a:t>ainm</a:t>
            </a:r>
            <a:endParaRPr lang="en-GB" b="1" dirty="0">
              <a:cs typeface="Calibri" panose="020F0502020204030204"/>
            </a:endParaRPr>
          </a:p>
          <a:p>
            <a:endParaRPr lang="en-GB" b="1" dirty="0">
              <a:cs typeface="Calibri" panose="020F0502020204030204"/>
            </a:endParaRPr>
          </a:p>
          <a:p>
            <a:r>
              <a:rPr lang="en-GB" b="1" dirty="0"/>
              <a:t>O, 's e  m' </a:t>
            </a:r>
            <a:r>
              <a:rPr lang="en-GB" b="1" err="1"/>
              <a:t>ainm</a:t>
            </a:r>
            <a:r>
              <a:rPr lang="en-GB" b="1" dirty="0"/>
              <a:t> </a:t>
            </a:r>
            <a:r>
              <a:rPr lang="en-GB" b="1" err="1"/>
              <a:t>th</a:t>
            </a:r>
            <a:r>
              <a:rPr lang="en-GB" b="1" dirty="0"/>
              <a:t>' </a:t>
            </a:r>
            <a:r>
              <a:rPr lang="en-GB" b="1" err="1"/>
              <a:t>ann</a:t>
            </a:r>
            <a:r>
              <a:rPr lang="en-GB" b="1" dirty="0"/>
              <a:t> 's </a:t>
            </a:r>
            <a:r>
              <a:rPr lang="en-GB" b="1" err="1"/>
              <a:t>chan</a:t>
            </a:r>
            <a:r>
              <a:rPr lang="en-GB" b="1" dirty="0"/>
              <a:t> </a:t>
            </a:r>
            <a:r>
              <a:rPr lang="en-GB" b="1" err="1"/>
              <a:t>iarr</a:t>
            </a:r>
            <a:r>
              <a:rPr lang="en-GB" b="1" dirty="0"/>
              <a:t> mise </a:t>
            </a:r>
            <a:r>
              <a:rPr lang="en-GB" b="1" err="1"/>
              <a:t>atharrachadh</a:t>
            </a:r>
            <a:r>
              <a:rPr lang="en-GB" b="1" dirty="0"/>
              <a:t> </a:t>
            </a:r>
            <a:endParaRPr lang="en-GB" b="1" dirty="0">
              <a:ea typeface="+mn-lt"/>
              <a:cs typeface="+mn-lt"/>
            </a:endParaRPr>
          </a:p>
          <a:p>
            <a:r>
              <a:rPr lang="en-GB" b="1" dirty="0">
                <a:ea typeface="+mn-lt"/>
                <a:cs typeface="+mn-lt"/>
              </a:rPr>
              <a:t>O, 's e  m' </a:t>
            </a:r>
            <a:r>
              <a:rPr lang="en-GB" b="1" err="1">
                <a:ea typeface="+mn-lt"/>
                <a:cs typeface="+mn-lt"/>
              </a:rPr>
              <a:t>ainm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err="1">
                <a:ea typeface="+mn-lt"/>
                <a:cs typeface="+mn-lt"/>
              </a:rPr>
              <a:t>th</a:t>
            </a:r>
            <a:r>
              <a:rPr lang="en-GB" b="1" dirty="0">
                <a:ea typeface="+mn-lt"/>
                <a:cs typeface="+mn-lt"/>
              </a:rPr>
              <a:t>' </a:t>
            </a:r>
            <a:r>
              <a:rPr lang="en-GB" b="1" err="1">
                <a:ea typeface="+mn-lt"/>
                <a:cs typeface="+mn-lt"/>
              </a:rPr>
              <a:t>ann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agus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/>
              <a:t>'s toil leam e, </a:t>
            </a:r>
            <a:r>
              <a:rPr lang="en-GB" b="1" err="1"/>
              <a:t>ceart</a:t>
            </a:r>
            <a:r>
              <a:rPr lang="en-GB" b="1" dirty="0"/>
              <a:t> </a:t>
            </a:r>
            <a:endParaRPr lang="en-GB" b="1" dirty="0">
              <a:cs typeface="Calibri"/>
            </a:endParaRPr>
          </a:p>
          <a:p>
            <a:r>
              <a:rPr lang="en-GB" b="1" dirty="0">
                <a:ea typeface="+mn-lt"/>
                <a:cs typeface="+mn-lt"/>
              </a:rPr>
              <a:t>O, 's e  m' </a:t>
            </a:r>
            <a:r>
              <a:rPr lang="en-GB" b="1" err="1">
                <a:ea typeface="+mn-lt"/>
                <a:cs typeface="+mn-lt"/>
              </a:rPr>
              <a:t>ainm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err="1">
                <a:ea typeface="+mn-lt"/>
                <a:cs typeface="+mn-lt"/>
              </a:rPr>
              <a:t>th</a:t>
            </a:r>
            <a:r>
              <a:rPr lang="en-GB" b="1" dirty="0">
                <a:ea typeface="+mn-lt"/>
                <a:cs typeface="+mn-lt"/>
              </a:rPr>
              <a:t>' </a:t>
            </a:r>
            <a:r>
              <a:rPr lang="en-GB" b="1" err="1">
                <a:ea typeface="+mn-lt"/>
                <a:cs typeface="+mn-lt"/>
              </a:rPr>
              <a:t>ann</a:t>
            </a:r>
            <a:r>
              <a:rPr lang="en-GB" b="1" dirty="0">
                <a:ea typeface="+mn-lt"/>
                <a:cs typeface="+mn-lt"/>
              </a:rPr>
              <a:t>  's </a:t>
            </a:r>
            <a:r>
              <a:rPr lang="en-GB" b="1" err="1">
                <a:ea typeface="+mn-lt"/>
                <a:cs typeface="+mn-lt"/>
              </a:rPr>
              <a:t>chan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fhaigh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duine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bhuam</a:t>
            </a:r>
            <a:r>
              <a:rPr lang="en-GB" b="1" dirty="0">
                <a:ea typeface="+mn-lt"/>
                <a:cs typeface="+mn-lt"/>
              </a:rPr>
              <a:t> e</a:t>
            </a:r>
            <a:endParaRPr lang="en-GB" b="1" dirty="0">
              <a:cs typeface="Calibri"/>
            </a:endParaRPr>
          </a:p>
          <a:p>
            <a:r>
              <a:rPr lang="en-GB" b="1" dirty="0">
                <a:ea typeface="+mn-lt"/>
                <a:cs typeface="+mn-lt"/>
              </a:rPr>
              <a:t>O, 's e  m' </a:t>
            </a:r>
            <a:r>
              <a:rPr lang="en-GB" b="1" err="1">
                <a:ea typeface="+mn-lt"/>
                <a:cs typeface="+mn-lt"/>
              </a:rPr>
              <a:t>ainm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err="1">
                <a:ea typeface="+mn-lt"/>
                <a:cs typeface="+mn-lt"/>
              </a:rPr>
              <a:t>th</a:t>
            </a:r>
            <a:r>
              <a:rPr lang="en-GB" b="1" dirty="0">
                <a:ea typeface="+mn-lt"/>
                <a:cs typeface="+mn-lt"/>
              </a:rPr>
              <a:t>' </a:t>
            </a:r>
            <a:r>
              <a:rPr lang="en-GB" b="1" err="1">
                <a:ea typeface="+mn-lt"/>
                <a:cs typeface="+mn-lt"/>
              </a:rPr>
              <a:t>ann</a:t>
            </a:r>
            <a:r>
              <a:rPr lang="en-GB" b="1" dirty="0">
                <a:ea typeface="+mn-lt"/>
                <a:cs typeface="+mn-lt"/>
              </a:rPr>
              <a:t> 's </a:t>
            </a:r>
            <a:r>
              <a:rPr lang="en-GB" b="1" err="1">
                <a:ea typeface="+mn-lt"/>
                <a:cs typeface="+mn-lt"/>
              </a:rPr>
              <a:t>tha</a:t>
            </a:r>
            <a:r>
              <a:rPr lang="en-GB" b="1" dirty="0">
                <a:ea typeface="+mn-lt"/>
                <a:cs typeface="+mn-lt"/>
              </a:rPr>
              <a:t> mi </a:t>
            </a:r>
            <a:r>
              <a:rPr lang="en-GB" b="1" dirty="0" err="1">
                <a:ea typeface="+mn-lt"/>
                <a:cs typeface="+mn-lt"/>
              </a:rPr>
              <a:t>moiteil</a:t>
            </a:r>
            <a:r>
              <a:rPr lang="en-GB" b="1" dirty="0">
                <a:ea typeface="+mn-lt"/>
                <a:cs typeface="+mn-lt"/>
              </a:rPr>
              <a:t> gur h-e</a:t>
            </a:r>
            <a:endParaRPr lang="en-GB" b="1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A1640-0970-E9DB-023B-569799FC898F}"/>
              </a:ext>
            </a:extLst>
          </p:cNvPr>
          <p:cNvSpPr txBox="1"/>
          <p:nvPr/>
        </p:nvSpPr>
        <p:spPr>
          <a:xfrm>
            <a:off x="497840" y="667300"/>
            <a:ext cx="5820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4400" dirty="0">
                <a:solidFill>
                  <a:schemeClr val="tx1"/>
                </a:solidFill>
              </a:rPr>
              <a:t>- </a:t>
            </a:r>
            <a:r>
              <a:rPr lang="en-GB" sz="4400" dirty="0" err="1">
                <a:solidFill>
                  <a:schemeClr val="tx1"/>
                </a:solidFill>
              </a:rPr>
              <a:t>Ceòl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1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21BCF0-71F3-95DF-2322-684E3395092E}"/>
              </a:ext>
            </a:extLst>
          </p:cNvPr>
          <p:cNvSpPr txBox="1"/>
          <p:nvPr/>
        </p:nvSpPr>
        <p:spPr>
          <a:xfrm>
            <a:off x="426720" y="1084349"/>
            <a:ext cx="1128776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gd-GB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Gnìomh 4 </a:t>
            </a:r>
            <a:r>
              <a:rPr kumimoji="0" lang="gd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gd-GB" sz="4400" dirty="0">
                <a:solidFill>
                  <a:prstClr val="black"/>
                </a:solidFill>
                <a:latin typeface="Calibri" panose="020F0502020204030204"/>
              </a:rPr>
              <a:t>Dràma </a:t>
            </a:r>
            <a:endParaRPr lang="gd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gd-GB" sz="4400" dirty="0">
                <a:solidFill>
                  <a:prstClr val="black"/>
                </a:solidFill>
                <a:ea typeface="+mn-lt"/>
                <a:cs typeface="+mn-lt"/>
              </a:rPr>
              <a:t>Nòtaichean don tidsear</a:t>
            </a:r>
            <a:endParaRPr lang="gd-GB" sz="4400" dirty="0">
              <a:solidFill>
                <a:prstClr val="black"/>
              </a:solidFill>
              <a:cs typeface="Calibri"/>
            </a:endParaRPr>
          </a:p>
          <a:p>
            <a:pPr>
              <a:defRPr/>
            </a:pPr>
            <a:endParaRPr lang="gd-GB" sz="2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ea typeface="+mn-lt"/>
                <a:cs typeface="+mn-lt"/>
              </a:rPr>
              <a:t>Gnìomh tòiseachaidh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Bu chòir do na sgoilearan èisteachd ri taisbeanadh bheò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Maya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Angelou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"</a:t>
            </a:r>
            <a:r>
              <a:rPr kumimoji="0" lang="gd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Still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gd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rise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".</a:t>
            </a:r>
            <a:r>
              <a:rPr kumimoji="0" lang="gd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Bruihdinn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air ciamar a tha i a' cur seachad an sgeulachd agus ciamar a tha i a' cleachdadh a guth/gnìomhan airson seo a dhèanamh.</a:t>
            </a:r>
            <a:endParaRPr lang="gd-GB" dirty="0">
              <a:solidFill>
                <a:prstClr val="black"/>
              </a:solidFill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d-GB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d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ea typeface="+mn-lt"/>
                <a:cs typeface="+mn-lt"/>
              </a:rPr>
              <a:t>Prìomh Ghnìomh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 – 'S urrainn do na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sgoileara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"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Still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  I 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Rise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" a thaisbeanadh iad fhèin a-nis. Ma tha sgoilearan neo-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bhriathrail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 's urrainn dhaibh 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òcaideachadh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/ balbh-chluich a dhèanamh gus a' phàirt aca a thaisbeanadh le taic bho na sgoilearan eile/ luchd-obrach/ tidsear. Ma tha duilgheadas aig sgoilearan le faclan guth-cinn 's urrainnear seo a dhèanamh mar thaisbeanadh neo-</a:t>
            </a:r>
            <a:r>
              <a:rPr lang="gd-GB" dirty="0" err="1">
                <a:solidFill>
                  <a:prstClr val="black"/>
                </a:solidFill>
                <a:latin typeface="Calibri" panose="020F0502020204030204"/>
              </a:rPr>
              <a:t>bhriathrail</a:t>
            </a:r>
            <a:r>
              <a:rPr lang="gd-GB" dirty="0">
                <a:solidFill>
                  <a:prstClr val="black"/>
                </a:solidFill>
                <a:latin typeface="Calibri" panose="020F0502020204030204"/>
              </a:rPr>
              <a:t> a' cleachdadh balbh-chluich gus sgeulachd na dàin innse.  </a:t>
            </a:r>
            <a:endParaRPr lang="gd-GB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079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B436D-46F5-EA39-CAB1-B13DF18D73AA}"/>
              </a:ext>
            </a:extLst>
          </p:cNvPr>
          <p:cNvSpPr txBox="1"/>
          <p:nvPr/>
        </p:nvSpPr>
        <p:spPr>
          <a:xfrm>
            <a:off x="670560" y="2782669"/>
            <a:ext cx="105359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err="1"/>
              <a:t>Coimhead</a:t>
            </a:r>
            <a:r>
              <a:rPr lang="en-GB" dirty="0"/>
              <a:t> air </a:t>
            </a:r>
            <a:r>
              <a:rPr lang="en-GB" dirty="0" err="1"/>
              <a:t>bhideo</a:t>
            </a:r>
            <a:r>
              <a:rPr lang="en-GB" dirty="0"/>
              <a:t> Maya Angelou ag </a:t>
            </a:r>
            <a:r>
              <a:rPr lang="en-GB" dirty="0" err="1"/>
              <a:t>aithris</a:t>
            </a:r>
            <a:r>
              <a:rPr lang="en-GB" dirty="0"/>
              <a:t> </a:t>
            </a:r>
            <a:r>
              <a:rPr lang="en-GB" dirty="0" err="1"/>
              <a:t>aon</a:t>
            </a:r>
            <a:r>
              <a:rPr lang="en-GB" dirty="0"/>
              <a:t> de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dàin</a:t>
            </a:r>
            <a:r>
              <a:rPr lang="en-GB" dirty="0"/>
              <a:t> </a:t>
            </a:r>
            <a:r>
              <a:rPr lang="en-GB" dirty="0" err="1"/>
              <a:t>aice</a:t>
            </a:r>
            <a:r>
              <a:rPr lang="en-GB" dirty="0"/>
              <a:t> </a:t>
            </a:r>
            <a:r>
              <a:rPr lang="en-GB" dirty="0" err="1"/>
              <a:t>fhèin</a:t>
            </a:r>
            <a:r>
              <a:rPr lang="en-GB" dirty="0"/>
              <a:t>. </a:t>
            </a:r>
            <a:r>
              <a:rPr lang="en-GB" dirty="0" err="1"/>
              <a:t>Èist</a:t>
            </a:r>
            <a:r>
              <a:rPr lang="en-GB" dirty="0"/>
              <a:t> </a:t>
            </a:r>
            <a:r>
              <a:rPr lang="en-GB" dirty="0" err="1"/>
              <a:t>ris</a:t>
            </a:r>
            <a:r>
              <a:rPr lang="en-GB" dirty="0"/>
              <a:t> a' </a:t>
            </a:r>
            <a:r>
              <a:rPr lang="en-GB" dirty="0" err="1"/>
              <a:t>bhàrdachd</a:t>
            </a:r>
            <a:r>
              <a:rPr lang="en-GB" dirty="0"/>
              <a:t> </a:t>
            </a:r>
            <a:r>
              <a:rPr lang="en-GB" dirty="0" err="1"/>
              <a:t>briathair</a:t>
            </a:r>
            <a:r>
              <a:rPr lang="en-GB" dirty="0"/>
              <a:t> </a:t>
            </a:r>
            <a:r>
              <a:rPr lang="en-GB" dirty="0" err="1"/>
              <a:t>beòil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ciamar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an </a:t>
            </a:r>
            <a:r>
              <a:rPr lang="en-GB" dirty="0" err="1"/>
              <a:t>sgeulachd</a:t>
            </a:r>
            <a:r>
              <a:rPr lang="en-GB" dirty="0"/>
              <a:t> air </a:t>
            </a:r>
            <a:r>
              <a:rPr lang="en-GB" dirty="0" err="1"/>
              <a:t>innse</a:t>
            </a:r>
            <a:r>
              <a:rPr lang="en-GB" dirty="0"/>
              <a:t>. </a:t>
            </a:r>
            <a:r>
              <a:rPr lang="en-GB" dirty="0" err="1"/>
              <a:t>Ciamar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 </a:t>
            </a:r>
            <a:r>
              <a:rPr lang="en-GB" dirty="0" err="1"/>
              <a:t>i</a:t>
            </a:r>
            <a:r>
              <a:rPr lang="en-GB" dirty="0"/>
              <a:t> a' </a:t>
            </a:r>
            <a:r>
              <a:rPr lang="en-GB" dirty="0" err="1"/>
              <a:t>sealltainn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?</a:t>
            </a:r>
            <a:endParaRPr lang="en-GB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71CC7-7A8E-6626-F531-A8AC056A7A94}"/>
              </a:ext>
            </a:extLst>
          </p:cNvPr>
          <p:cNvSpPr txBox="1"/>
          <p:nvPr/>
        </p:nvSpPr>
        <p:spPr>
          <a:xfrm>
            <a:off x="670560" y="3936127"/>
            <a:ext cx="841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'Still I Rise' by Maya Angelou (1987, Live performance) - YouTube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C78C8-4C84-2619-3CEE-5ADE6FCD34A7}"/>
              </a:ext>
            </a:extLst>
          </p:cNvPr>
          <p:cNvSpPr txBox="1"/>
          <p:nvPr/>
        </p:nvSpPr>
        <p:spPr>
          <a:xfrm>
            <a:off x="670560" y="1759664"/>
            <a:ext cx="9698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sz="4400" dirty="0">
                <a:solidFill>
                  <a:schemeClr val="tx1"/>
                </a:solidFill>
              </a:rPr>
              <a:t>– </a:t>
            </a:r>
            <a:r>
              <a:rPr lang="en-GB" sz="4400" dirty="0" err="1">
                <a:solidFill>
                  <a:schemeClr val="tx1"/>
                </a:solidFill>
                <a:ea typeface="+mn-lt"/>
                <a:cs typeface="+mn-lt"/>
              </a:rPr>
              <a:t>Dràma</a:t>
            </a:r>
            <a:r>
              <a:rPr lang="en-GB" sz="4400" dirty="0">
                <a:solidFill>
                  <a:schemeClr val="tx1"/>
                </a:solidFill>
                <a:ea typeface="+mn-lt"/>
                <a:cs typeface="+mn-lt"/>
              </a:rPr>
              <a:t>, an </a:t>
            </a:r>
            <a:r>
              <a:rPr lang="en-GB" sz="4400" dirty="0" err="1">
                <a:solidFill>
                  <a:schemeClr val="tx1"/>
                </a:solidFill>
                <a:ea typeface="+mn-lt"/>
                <a:cs typeface="+mn-lt"/>
              </a:rPr>
              <a:t>toiseachd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8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B436D-46F5-EA39-CAB1-B13DF18D73AA}"/>
              </a:ext>
            </a:extLst>
          </p:cNvPr>
          <p:cNvSpPr txBox="1"/>
          <p:nvPr/>
        </p:nvSpPr>
        <p:spPr>
          <a:xfrm>
            <a:off x="670560" y="2572328"/>
            <a:ext cx="959104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gd-GB" dirty="0"/>
              <a:t>Taisbeanadh de "</a:t>
            </a:r>
            <a:r>
              <a:rPr lang="gd-GB" dirty="0" err="1"/>
              <a:t>Still</a:t>
            </a:r>
            <a:r>
              <a:rPr lang="gd-GB" dirty="0"/>
              <a:t> I </a:t>
            </a:r>
            <a:r>
              <a:rPr lang="gd-GB" dirty="0" err="1"/>
              <a:t>rise</a:t>
            </a:r>
            <a:r>
              <a:rPr lang="gd-GB" dirty="0"/>
              <a:t>"</a:t>
            </a:r>
            <a:endParaRPr lang="gd-GB" dirty="0">
              <a:cs typeface="Calibri"/>
            </a:endParaRPr>
          </a:p>
          <a:p>
            <a:endParaRPr lang="gd-GB" dirty="0">
              <a:cs typeface="Calibri"/>
            </a:endParaRPr>
          </a:p>
          <a:p>
            <a:r>
              <a:rPr lang="gd-GB" dirty="0"/>
              <a:t>Nì thu a-nis taisbeanadh de "Still I rise" le Maya Angelou mar chlas</a:t>
            </a:r>
            <a:endParaRPr lang="gd-GB" dirty="0">
              <a:cs typeface="Calibri"/>
            </a:endParaRPr>
          </a:p>
          <a:p>
            <a:endParaRPr lang="gd-GB" dirty="0">
              <a:cs typeface="Calibri"/>
            </a:endParaRPr>
          </a:p>
          <a:p>
            <a:r>
              <a:rPr lang="gd-GB" dirty="0"/>
              <a:t>Ionnsachaidh gach duine aon rann. Smaoinich air ciamar as urrainn dhut na h-aon faireachdainnean a chur seachad 's a tha Maya. Feuch na faclan a chuimhneachadh mas urrainn dhut!</a:t>
            </a:r>
            <a:endParaRPr lang="gd-GB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193AA-330F-418B-D044-536F9D37A801}"/>
              </a:ext>
            </a:extLst>
          </p:cNvPr>
          <p:cNvSpPr txBox="1"/>
          <p:nvPr/>
        </p:nvSpPr>
        <p:spPr>
          <a:xfrm>
            <a:off x="670559" y="1602571"/>
            <a:ext cx="87967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en-GB" sz="4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  – </a:t>
            </a:r>
            <a:r>
              <a:rPr lang="en-GB" sz="4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Dràma</a:t>
            </a:r>
            <a:endParaRPr lang="en-GB" sz="4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65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B436D-46F5-EA39-CAB1-B13DF18D73AA}"/>
              </a:ext>
            </a:extLst>
          </p:cNvPr>
          <p:cNvSpPr txBox="1"/>
          <p:nvPr/>
        </p:nvSpPr>
        <p:spPr>
          <a:xfrm>
            <a:off x="670560" y="2082800"/>
            <a:ext cx="95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79F21-A174-7A3F-2040-2F7AECAE497E}"/>
              </a:ext>
            </a:extLst>
          </p:cNvPr>
          <p:cNvSpPr txBox="1"/>
          <p:nvPr/>
        </p:nvSpPr>
        <p:spPr>
          <a:xfrm>
            <a:off x="367378" y="1206361"/>
            <a:ext cx="335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may write me down in history</a:t>
            </a:r>
          </a:p>
          <a:p>
            <a:r>
              <a:rPr lang="en-GB" dirty="0"/>
              <a:t>With your bitter, twisted lies,</a:t>
            </a:r>
          </a:p>
          <a:p>
            <a:r>
              <a:rPr lang="en-GB" dirty="0"/>
              <a:t>You may trod me in the very dirt</a:t>
            </a:r>
          </a:p>
          <a:p>
            <a:r>
              <a:rPr lang="en-GB" dirty="0"/>
              <a:t>But still, like dust, I'll rise.</a:t>
            </a:r>
          </a:p>
          <a:p>
            <a:endParaRPr lang="en-GB" dirty="0"/>
          </a:p>
          <a:p>
            <a:r>
              <a:rPr lang="en-GB" dirty="0"/>
              <a:t>Does my sassiness upset you?</a:t>
            </a:r>
          </a:p>
          <a:p>
            <a:r>
              <a:rPr lang="en-GB" dirty="0"/>
              <a:t>Why are you beset with gloom?</a:t>
            </a:r>
          </a:p>
          <a:p>
            <a:r>
              <a:rPr lang="en-GB" dirty="0" err="1"/>
              <a:t>’Cause</a:t>
            </a:r>
            <a:r>
              <a:rPr lang="en-GB" dirty="0"/>
              <a:t> I walk like I've got oil wells</a:t>
            </a:r>
          </a:p>
          <a:p>
            <a:r>
              <a:rPr lang="en-GB" dirty="0"/>
              <a:t>Pumping in my living room.</a:t>
            </a:r>
          </a:p>
          <a:p>
            <a:endParaRPr lang="en-GB" dirty="0"/>
          </a:p>
          <a:p>
            <a:r>
              <a:rPr lang="en-GB" dirty="0"/>
              <a:t>Just like moons and like suns,</a:t>
            </a:r>
          </a:p>
          <a:p>
            <a:r>
              <a:rPr lang="en-GB" dirty="0"/>
              <a:t>With the certainty of tides,</a:t>
            </a:r>
          </a:p>
          <a:p>
            <a:r>
              <a:rPr lang="en-GB" dirty="0"/>
              <a:t>Just like hopes springing high,</a:t>
            </a:r>
          </a:p>
          <a:p>
            <a:r>
              <a:rPr lang="en-GB" dirty="0"/>
              <a:t>Still I'll rise.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DCAC1-6B82-3980-74B0-FC2EA0443104}"/>
              </a:ext>
            </a:extLst>
          </p:cNvPr>
          <p:cNvSpPr txBox="1"/>
          <p:nvPr/>
        </p:nvSpPr>
        <p:spPr>
          <a:xfrm>
            <a:off x="3747887" y="1206361"/>
            <a:ext cx="385064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Did you want to see me broken?</a:t>
            </a:r>
          </a:p>
          <a:p>
            <a:r>
              <a:rPr lang="en-GB" dirty="0"/>
              <a:t>Bowed head and lowered eyes?</a:t>
            </a:r>
          </a:p>
          <a:p>
            <a:r>
              <a:rPr lang="en-GB" dirty="0"/>
              <a:t>Shoulders falling down like teardrops,</a:t>
            </a:r>
          </a:p>
          <a:p>
            <a:r>
              <a:rPr lang="en-GB" dirty="0"/>
              <a:t>Weakened by my soulful cries?</a:t>
            </a:r>
          </a:p>
          <a:p>
            <a:endParaRPr lang="en-GB" dirty="0"/>
          </a:p>
          <a:p>
            <a:r>
              <a:rPr lang="en-GB" dirty="0"/>
              <a:t>Does my </a:t>
            </a:r>
            <a:r>
              <a:rPr lang="en-GB" dirty="0">
                <a:ea typeface="+mn-lt"/>
                <a:cs typeface="+mn-lt"/>
              </a:rPr>
              <a:t>sassiness upset you?</a:t>
            </a:r>
          </a:p>
          <a:p>
            <a:r>
              <a:rPr lang="en-GB" dirty="0"/>
              <a:t>Don't you take it so hard just</a:t>
            </a:r>
            <a:endParaRPr lang="en-GB" dirty="0">
              <a:cs typeface="Calibri" panose="020F0502020204030204"/>
            </a:endParaRPr>
          </a:p>
          <a:p>
            <a:r>
              <a:rPr lang="en-GB" dirty="0" err="1"/>
              <a:t>’Cause</a:t>
            </a:r>
            <a:r>
              <a:rPr lang="en-GB" dirty="0"/>
              <a:t> I laugh like I've got gold mines</a:t>
            </a:r>
          </a:p>
          <a:p>
            <a:r>
              <a:rPr lang="en-GB" dirty="0"/>
              <a:t>Diggin’ in my own backyard.</a:t>
            </a:r>
          </a:p>
          <a:p>
            <a:endParaRPr lang="en-GB" dirty="0"/>
          </a:p>
          <a:p>
            <a:r>
              <a:rPr lang="en-GB" dirty="0"/>
              <a:t>You can shoot me with your words,</a:t>
            </a:r>
            <a:endParaRPr lang="en-GB" dirty="0">
              <a:cs typeface="Calibri"/>
            </a:endParaRPr>
          </a:p>
          <a:p>
            <a:r>
              <a:rPr lang="en-GB" dirty="0"/>
              <a:t>You can cut me with your eyes,</a:t>
            </a:r>
            <a:endParaRPr lang="en-GB" dirty="0">
              <a:cs typeface="Calibri" panose="020F0502020204030204"/>
            </a:endParaRPr>
          </a:p>
          <a:p>
            <a:r>
              <a:rPr lang="en-GB" dirty="0"/>
              <a:t>You can kill me with your hatefulness,</a:t>
            </a:r>
            <a:endParaRPr lang="en-GB" dirty="0">
              <a:cs typeface="Calibri" panose="020F0502020204030204"/>
            </a:endParaRPr>
          </a:p>
          <a:p>
            <a:r>
              <a:rPr lang="en-GB" dirty="0"/>
              <a:t>But still, like life, I’ll rise.</a:t>
            </a:r>
            <a:endParaRPr lang="en-GB" dirty="0">
              <a:cs typeface="Calibri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5DC8B-CD91-876C-8C8C-92854B750612}"/>
              </a:ext>
            </a:extLst>
          </p:cNvPr>
          <p:cNvSpPr txBox="1"/>
          <p:nvPr/>
        </p:nvSpPr>
        <p:spPr>
          <a:xfrm>
            <a:off x="7669885" y="1127323"/>
            <a:ext cx="535456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Does my sexiness offend you?</a:t>
            </a:r>
          </a:p>
          <a:p>
            <a:r>
              <a:rPr lang="en-GB" dirty="0"/>
              <a:t>Does it come as a surprise</a:t>
            </a:r>
          </a:p>
          <a:p>
            <a:r>
              <a:rPr lang="en-GB" dirty="0"/>
              <a:t>That I dance as if I've got diamonds</a:t>
            </a:r>
            <a:endParaRPr lang="en-GB" dirty="0">
              <a:cs typeface="Calibri"/>
            </a:endParaRPr>
          </a:p>
          <a:p>
            <a:r>
              <a:rPr lang="en-GB" dirty="0"/>
              <a:t>At the meeting of my thighs?</a:t>
            </a:r>
          </a:p>
          <a:p>
            <a:endParaRPr lang="en-GB" dirty="0"/>
          </a:p>
          <a:p>
            <a:r>
              <a:rPr lang="en-GB" dirty="0"/>
              <a:t>Out of the huts of history’s shame</a:t>
            </a:r>
          </a:p>
          <a:p>
            <a:r>
              <a:rPr lang="en-GB" dirty="0"/>
              <a:t>I rise</a:t>
            </a:r>
          </a:p>
          <a:p>
            <a:r>
              <a:rPr lang="en-GB" dirty="0"/>
              <a:t>Up from a past that’s rooted in pain</a:t>
            </a:r>
          </a:p>
          <a:p>
            <a:r>
              <a:rPr lang="en-GB" dirty="0"/>
              <a:t>I rise</a:t>
            </a:r>
          </a:p>
          <a:p>
            <a:r>
              <a:rPr lang="en-GB" dirty="0"/>
              <a:t>I'm a black ocean, leaping and wide,</a:t>
            </a:r>
          </a:p>
          <a:p>
            <a:r>
              <a:rPr lang="en-GB" dirty="0"/>
              <a:t>Welling and swelling I bear in the tide.</a:t>
            </a:r>
            <a:endParaRPr lang="en-GB" dirty="0">
              <a:cs typeface="Calibri"/>
            </a:endParaRP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8D9AC-E381-55D9-63CE-119B5B0B4EAA}"/>
              </a:ext>
            </a:extLst>
          </p:cNvPr>
          <p:cNvSpPr txBox="1"/>
          <p:nvPr/>
        </p:nvSpPr>
        <p:spPr>
          <a:xfrm>
            <a:off x="7669885" y="4539374"/>
            <a:ext cx="466344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Leaving behind nights of terror and fear</a:t>
            </a:r>
          </a:p>
          <a:p>
            <a:r>
              <a:rPr lang="en-GB" dirty="0"/>
              <a:t>I rise</a:t>
            </a:r>
          </a:p>
          <a:p>
            <a:r>
              <a:rPr lang="en-GB" dirty="0"/>
              <a:t>Into a daybreak miraculously clear</a:t>
            </a:r>
            <a:endParaRPr lang="en-GB" dirty="0">
              <a:cs typeface="Calibri"/>
            </a:endParaRPr>
          </a:p>
          <a:p>
            <a:r>
              <a:rPr lang="en-GB" dirty="0"/>
              <a:t>I rise</a:t>
            </a:r>
          </a:p>
          <a:p>
            <a:r>
              <a:rPr lang="en-GB" dirty="0"/>
              <a:t>Bringing the gifts that my ancestors gave,</a:t>
            </a:r>
          </a:p>
          <a:p>
            <a:r>
              <a:rPr lang="en-GB" dirty="0"/>
              <a:t>I am the dream and the hope of the slave.</a:t>
            </a:r>
          </a:p>
          <a:p>
            <a:r>
              <a:rPr lang="en-GB" dirty="0"/>
              <a:t>I rise , I rise, I rise.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BABD0-5E55-CC7D-80C8-D75B93314058}"/>
              </a:ext>
            </a:extLst>
          </p:cNvPr>
          <p:cNvSpPr txBox="1"/>
          <p:nvPr/>
        </p:nvSpPr>
        <p:spPr>
          <a:xfrm>
            <a:off x="367378" y="349619"/>
            <a:ext cx="87967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en-GB" sz="4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  – </a:t>
            </a:r>
            <a:r>
              <a:rPr lang="en-GB" sz="4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Dràma</a:t>
            </a:r>
            <a:endParaRPr lang="en-GB" sz="4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31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4A76E7-E8F5-29AF-FD96-3D87451CA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B10622-D0E8-927F-1CF3-41DC43EC497D}"/>
              </a:ext>
            </a:extLst>
          </p:cNvPr>
          <p:cNvSpPr txBox="1"/>
          <p:nvPr/>
        </p:nvSpPr>
        <p:spPr>
          <a:xfrm>
            <a:off x="520700" y="3556001"/>
            <a:ext cx="111950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effectLst/>
                <a:latin typeface="FS Emeric" panose="02000503040000020004" pitchFamily="2" charset="77"/>
              </a:rPr>
              <a:t>Still I Rise </a:t>
            </a:r>
            <a:r>
              <a:rPr lang="en-GB" sz="1400" b="1" dirty="0">
                <a:effectLst/>
                <a:latin typeface="FS Emeric" panose="02000503040000020004" pitchFamily="2" charset="77"/>
              </a:rPr>
              <a:t>is Supported by</a:t>
            </a:r>
            <a:r>
              <a:rPr lang="en-GB" sz="1400" dirty="0">
                <a:effectLst/>
                <a:latin typeface="FS Emeric" panose="02000503040000020004" pitchFamily="2" charset="77"/>
              </a:rPr>
              <a:t>:</a:t>
            </a:r>
          </a:p>
          <a:p>
            <a:pPr algn="ctr"/>
            <a:r>
              <a:rPr lang="en-GB" sz="1400" dirty="0">
                <a:effectLst/>
                <a:latin typeface="FS Emeric Light" panose="02000503040000020004" pitchFamily="2" charset="77"/>
              </a:rPr>
              <a:t>Aberdeen City Council, Aberdeen Endowments Trust, Alexander Moncur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Balgay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Children’s Society,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The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Boshier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-Hinton Foundation,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Castansa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Educational Institute of Scotland, The Ettrick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Forteviot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Gannochy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Hugh Fraser Foundation, Jimmie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Cairncross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Leach Family Charitable Trust, Leisure &amp; Culture Dundee,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MEB Charitable Trust, Nancie Massey Charitable Trust, New Park Educational Trust, Northwood Charitable Trust, PF Charitable Trust,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Scott-Davidson Charitable Trust, Scottish Association for Music Education, Steel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Tillyloss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Trades House of Glasgow,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Verden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Sykes Trust, Walter Scott Giving Group.</a:t>
            </a:r>
          </a:p>
          <a:p>
            <a:endParaRPr lang="en-US" sz="1300" dirty="0">
              <a:latin typeface="FS Emeric Light" panose="02000503040000020004" pitchFamily="2" charset="77"/>
            </a:endParaRP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9552776-F041-FC8A-1407-1BC5CD1C7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960366"/>
            <a:ext cx="1999743" cy="2341634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CA86FE7-245F-EAE5-38CC-3D577198B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1" y="5742042"/>
            <a:ext cx="2201623" cy="311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C1754-BBBB-F7EF-364B-434AC9F4C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9" y="5458108"/>
            <a:ext cx="7772400" cy="8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5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C201-FF1D-0C67-06CC-4CD368E4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690688"/>
            <a:ext cx="1051560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</a:pPr>
            <a:r>
              <a:rPr lang="en-GB" dirty="0">
                <a:latin typeface="Calibri"/>
                <a:cs typeface="Calibri"/>
              </a:rPr>
              <a:t>'S </a:t>
            </a:r>
            <a:r>
              <a:rPr lang="en-GB" err="1">
                <a:latin typeface="Calibri"/>
                <a:cs typeface="Calibri"/>
              </a:rPr>
              <a:t>urrainn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dhomh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mo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thuigse</a:t>
            </a:r>
            <a:r>
              <a:rPr lang="en-GB" dirty="0">
                <a:latin typeface="Calibri"/>
                <a:cs typeface="Calibri"/>
              </a:rPr>
              <a:t> air </a:t>
            </a:r>
            <a:r>
              <a:rPr lang="en-GB" sz="2900" dirty="0">
                <a:ea typeface="+mn-lt"/>
                <a:cs typeface="+mn-lt"/>
              </a:rPr>
              <a:t>Maya Angelou </a:t>
            </a:r>
            <a:r>
              <a:rPr lang="en-GB" dirty="0">
                <a:latin typeface="Calibri"/>
                <a:cs typeface="Calibri"/>
              </a:rPr>
              <a:t>a </a:t>
            </a:r>
            <a:r>
              <a:rPr lang="en-GB" err="1">
                <a:latin typeface="Calibri"/>
                <a:cs typeface="Calibri"/>
              </a:rPr>
              <a:t>shealltainn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err="1">
                <a:latin typeface="Calibri"/>
                <a:cs typeface="Calibri"/>
              </a:rPr>
              <a:t>tro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dirty="0" err="1">
                <a:latin typeface="Calibri"/>
                <a:cs typeface="Calibri"/>
              </a:rPr>
              <a:t>chòmhradh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dirty="0" err="1">
                <a:latin typeface="Calibri"/>
                <a:cs typeface="Calibri"/>
              </a:rPr>
              <a:t>buidhne</a:t>
            </a:r>
            <a:r>
              <a:rPr lang="en-GB" dirty="0">
                <a:latin typeface="Calibri"/>
                <a:cs typeface="Calibri"/>
              </a:rPr>
              <a:t>.  </a:t>
            </a:r>
            <a:endParaRPr lang="en-US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Calibri"/>
                <a:cs typeface="Calibri"/>
              </a:rPr>
              <a:t>'S </a:t>
            </a:r>
            <a:r>
              <a:rPr lang="en-GB" dirty="0" err="1">
                <a:latin typeface="Calibri"/>
                <a:cs typeface="Calibri"/>
              </a:rPr>
              <a:t>urrainn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dhomh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tuigsinn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agus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mìneachadh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dirty="0" err="1">
                <a:latin typeface="Calibri"/>
                <a:cs typeface="Calibri"/>
              </a:rPr>
              <a:t>dè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tha</a:t>
            </a:r>
            <a:r>
              <a:rPr lang="en-GB" dirty="0">
                <a:latin typeface="Calibri"/>
                <a:cs typeface="Calibri"/>
              </a:rPr>
              <a:t> as-</a:t>
            </a:r>
            <a:r>
              <a:rPr lang="en-GB" dirty="0" err="1">
                <a:latin typeface="Calibri"/>
                <a:cs typeface="Calibri"/>
              </a:rPr>
              <a:t>earrannan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bho</a:t>
            </a:r>
            <a:r>
              <a:rPr lang="en-GB" dirty="0">
                <a:latin typeface="Calibri"/>
                <a:cs typeface="Calibri"/>
              </a:rPr>
              <a:t> Maya Angelou a' </a:t>
            </a:r>
            <a:r>
              <a:rPr lang="en-GB" dirty="0" err="1">
                <a:latin typeface="Calibri"/>
                <a:cs typeface="Calibri"/>
              </a:rPr>
              <a:t>ciallachadh</a:t>
            </a:r>
            <a:r>
              <a:rPr lang="en-GB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Calibri"/>
                <a:cs typeface="Calibri"/>
              </a:rPr>
              <a:t>'S </a:t>
            </a:r>
            <a:r>
              <a:rPr lang="en-GB" err="1">
                <a:latin typeface="Calibri"/>
                <a:cs typeface="Calibri"/>
              </a:rPr>
              <a:t>urrainn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dhomh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err="1">
                <a:latin typeface="Calibri"/>
                <a:cs typeface="Calibri"/>
              </a:rPr>
              <a:t>na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sgilean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taisbeanaidh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agam</a:t>
            </a:r>
            <a:r>
              <a:rPr lang="en-GB" dirty="0">
                <a:latin typeface="Calibri"/>
                <a:cs typeface="Calibri"/>
              </a:rPr>
              <a:t> a </a:t>
            </a:r>
            <a:r>
              <a:rPr lang="en-GB" err="1">
                <a:latin typeface="Calibri"/>
                <a:cs typeface="Calibri"/>
              </a:rPr>
              <a:t>chleachdadh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airson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err="1">
                <a:latin typeface="Calibri"/>
                <a:cs typeface="Calibri"/>
              </a:rPr>
              <a:t>faram</a:t>
            </a:r>
            <a:r>
              <a:rPr lang="en-GB" dirty="0">
                <a:latin typeface="Calibri"/>
                <a:cs typeface="Calibri"/>
              </a:rPr>
              <a:t> a </a:t>
            </a:r>
            <a:r>
              <a:rPr lang="en-GB" err="1">
                <a:latin typeface="Calibri"/>
                <a:cs typeface="Calibri"/>
              </a:rPr>
              <a:t>chluich</a:t>
            </a:r>
            <a:r>
              <a:rPr lang="en-GB" dirty="0">
                <a:latin typeface="Calibri"/>
                <a:cs typeface="Calibri"/>
              </a:rPr>
              <a:t> do </a:t>
            </a:r>
            <a:r>
              <a:rPr lang="en-GB" dirty="0">
                <a:ea typeface="+mn-lt"/>
                <a:cs typeface="+mn-lt"/>
              </a:rPr>
              <a:t>Calypso Heatwave.</a:t>
            </a:r>
            <a:r>
              <a:rPr lang="en-GB" dirty="0">
                <a:latin typeface="Calibri"/>
                <a:cs typeface="Calibri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GB" dirty="0">
                <a:ea typeface="+mn-lt"/>
                <a:cs typeface="+mn-lt"/>
              </a:rPr>
              <a:t>'S </a:t>
            </a:r>
            <a:r>
              <a:rPr lang="en-GB" dirty="0" err="1">
                <a:ea typeface="+mn-lt"/>
                <a:cs typeface="+mn-lt"/>
              </a:rPr>
              <a:t>urrainn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dhomh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sgilean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òcaidich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agam</a:t>
            </a:r>
            <a:r>
              <a:rPr lang="en-GB" dirty="0">
                <a:ea typeface="+mn-lt"/>
                <a:cs typeface="+mn-lt"/>
              </a:rPr>
              <a:t> a </a:t>
            </a:r>
            <a:r>
              <a:rPr lang="en-GB" dirty="0" err="1">
                <a:ea typeface="+mn-lt"/>
                <a:cs typeface="+mn-lt"/>
              </a:rPr>
              <a:t>chleachdadh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airson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cuir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òran</a:t>
            </a:r>
            <a:r>
              <a:rPr lang="en-GB" dirty="0">
                <a:ea typeface="+mn-lt"/>
                <a:cs typeface="+mn-lt"/>
              </a:rPr>
              <a:t> "It's my name".</a:t>
            </a:r>
            <a:endParaRPr lang="en-GB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Calibri"/>
                <a:cs typeface="Calibri"/>
              </a:rPr>
              <a:t>'S </a:t>
            </a:r>
            <a:r>
              <a:rPr lang="en-GB" dirty="0" err="1">
                <a:latin typeface="Calibri"/>
                <a:cs typeface="Calibri"/>
              </a:rPr>
              <a:t>urrainn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dhomh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dirty="0" err="1">
                <a:latin typeface="Calibri"/>
                <a:cs typeface="Calibri"/>
              </a:rPr>
              <a:t>cuir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ri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taisbeanadh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beag</a:t>
            </a:r>
            <a:r>
              <a:rPr lang="en-GB" dirty="0">
                <a:latin typeface="Calibri"/>
                <a:cs typeface="Calibri"/>
              </a:rPr>
              <a:t> de </a:t>
            </a:r>
            <a:r>
              <a:rPr lang="en-GB" dirty="0">
                <a:ea typeface="+mn-lt"/>
                <a:cs typeface="+mn-lt"/>
              </a:rPr>
              <a:t>"Still I rise" le Maya Angelou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dirty="0" err="1">
                <a:latin typeface="Calibri"/>
                <a:cs typeface="Calibri"/>
              </a:rPr>
              <a:t>tro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dhràma</a:t>
            </a:r>
            <a:r>
              <a:rPr lang="en-GB" dirty="0">
                <a:latin typeface="Calibri"/>
                <a:cs typeface="Calibri"/>
              </a:rPr>
              <a:t>/</a:t>
            </a:r>
            <a:r>
              <a:rPr lang="en-GB" dirty="0" err="1">
                <a:latin typeface="Calibri"/>
                <a:cs typeface="Calibri"/>
              </a:rPr>
              <a:t>cleasachd</a:t>
            </a:r>
            <a:r>
              <a:rPr lang="en-GB" dirty="0">
                <a:latin typeface="Calibri"/>
                <a:cs typeface="Calibri"/>
              </a:rPr>
              <a:t>.</a:t>
            </a:r>
            <a:endParaRPr lang="en-GB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Calibri"/>
                <a:cs typeface="Calibri"/>
              </a:rPr>
              <a:t>'S </a:t>
            </a:r>
            <a:r>
              <a:rPr lang="en-GB" err="1">
                <a:latin typeface="Calibri"/>
                <a:cs typeface="Calibri"/>
              </a:rPr>
              <a:t>urrainn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dhomh</a:t>
            </a:r>
            <a:r>
              <a:rPr lang="en-GB" dirty="0">
                <a:latin typeface="Calibri"/>
                <a:cs typeface="Calibri"/>
              </a:rPr>
              <a:t> an </a:t>
            </a:r>
            <a:r>
              <a:rPr lang="en-GB" err="1">
                <a:latin typeface="Calibri"/>
                <a:cs typeface="Calibri"/>
              </a:rPr>
              <a:t>obair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agam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err="1">
                <a:latin typeface="Calibri"/>
                <a:cs typeface="Calibri"/>
              </a:rPr>
              <a:t>fhìn</a:t>
            </a:r>
            <a:r>
              <a:rPr lang="en-GB" dirty="0">
                <a:latin typeface="Calibri"/>
                <a:cs typeface="Calibri"/>
              </a:rPr>
              <a:t> a </a:t>
            </a:r>
            <a:r>
              <a:rPr lang="en-GB" err="1">
                <a:latin typeface="Calibri"/>
                <a:cs typeface="Calibri"/>
              </a:rPr>
              <a:t>chruthachadh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gus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beatha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err="1">
                <a:latin typeface="Calibri"/>
                <a:cs typeface="Calibri"/>
              </a:rPr>
              <a:t>agus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err="1">
                <a:latin typeface="Calibri"/>
                <a:cs typeface="Calibri"/>
              </a:rPr>
              <a:t>obair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dirty="0">
                <a:ea typeface="+mn-lt"/>
                <a:cs typeface="+mn-lt"/>
              </a:rPr>
              <a:t>Maya Angelou</a:t>
            </a:r>
            <a:r>
              <a:rPr lang="en-GB" dirty="0">
                <a:latin typeface="Calibri"/>
                <a:ea typeface="+mn-lt"/>
                <a:cs typeface="Calibri"/>
              </a:rPr>
              <a:t> a </a:t>
            </a:r>
            <a:r>
              <a:rPr lang="en-GB" dirty="0" err="1">
                <a:latin typeface="Calibri"/>
                <a:ea typeface="+mn-lt"/>
                <a:cs typeface="Calibri"/>
              </a:rPr>
              <a:t>mhìneachadh</a:t>
            </a:r>
            <a:r>
              <a:rPr lang="en-GB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lnSpc>
                <a:spcPct val="120000"/>
              </a:lnSpc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D482B-4CB8-DBED-8F2D-BF86FC55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gd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Slat-tomhais Soirbheachais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4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21BCF0-71F3-95DF-2322-684E3395092E}"/>
              </a:ext>
            </a:extLst>
          </p:cNvPr>
          <p:cNvSpPr txBox="1"/>
          <p:nvPr/>
        </p:nvSpPr>
        <p:spPr>
          <a:xfrm>
            <a:off x="452120" y="1382286"/>
            <a:ext cx="11287760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gd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Gnìomh 1 </a:t>
            </a:r>
            <a:r>
              <a:rPr lang="gd-GB" sz="4400" dirty="0">
                <a:cs typeface="Calibri"/>
              </a:rPr>
              <a:t>– </a:t>
            </a:r>
            <a:r>
              <a:rPr lang="gd-GB" sz="4400" dirty="0"/>
              <a:t>Notaichean don tidsear</a:t>
            </a:r>
            <a:endParaRPr lang="gd-GB" sz="4400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gd-GB" dirty="0">
                <a:solidFill>
                  <a:prstClr val="black"/>
                </a:solidFill>
                <a:ea typeface="+mn-lt"/>
                <a:cs typeface="+mn-lt"/>
              </a:rPr>
              <a:t>Faic/smaoinich/saoil – Mìnich gu na sgoilearan gum bi sibh ag ionnsachadh mu dheidhinn </a:t>
            </a:r>
            <a:r>
              <a:rPr lang="en-GB" dirty="0">
                <a:solidFill>
                  <a:prstClr val="black"/>
                </a:solidFill>
                <a:ea typeface="+mn-lt"/>
                <a:cs typeface="+mn-lt"/>
              </a:rPr>
              <a:t>Maya Angelou</a:t>
            </a:r>
            <a:r>
              <a:rPr lang="gd-GB" dirty="0">
                <a:solidFill>
                  <a:prstClr val="black"/>
                </a:solidFill>
                <a:ea typeface="+mn-lt"/>
                <a:cs typeface="+mn-lt"/>
              </a:rPr>
              <a:t>. Mus tèid sibh nas fhaide, beir orra coimhead air na dealbhan air an ath-dhuilleig. Bruidhinn mar chlas air na tha iad a' faicinn sna dealbhan. Ma tha iad neo-</a:t>
            </a:r>
            <a:r>
              <a:rPr lang="gd-GB" dirty="0" err="1">
                <a:solidFill>
                  <a:prstClr val="black"/>
                </a:solidFill>
                <a:ea typeface="+mn-lt"/>
                <a:cs typeface="+mn-lt"/>
              </a:rPr>
              <a:t>bhriatharail</a:t>
            </a:r>
            <a:r>
              <a:rPr lang="gd-GB" dirty="0">
                <a:solidFill>
                  <a:prstClr val="black"/>
                </a:solidFill>
                <a:ea typeface="+mn-lt"/>
                <a:cs typeface="+mn-lt"/>
              </a:rPr>
              <a:t>/balbh faodaidh iad an làmhan a chleachdadh airson sealltainn, faodaidh clann le </a:t>
            </a:r>
            <a:r>
              <a:rPr lang="gd-GB" dirty="0" err="1">
                <a:solidFill>
                  <a:prstClr val="black"/>
                </a:solidFill>
                <a:ea typeface="+mn-lt"/>
                <a:cs typeface="+mn-lt"/>
              </a:rPr>
              <a:t>cìon</a:t>
            </a:r>
            <a:r>
              <a:rPr lang="gd-GB" dirty="0">
                <a:solidFill>
                  <a:prstClr val="black"/>
                </a:solidFill>
                <a:ea typeface="+mn-lt"/>
                <a:cs typeface="+mn-lt"/>
              </a:rPr>
              <a:t>-lèirsinn mìneachadh fhaighinn bhon chòrr dhe na sgoilearan mar phàirt de ghnìomh "faic" nan sgoilear eile. Air an ath-dhuilleig tha bòrd. Ann an colbh "Faic" sgrìobh sìos freagairtean bhon chòmhradh. San àth-phìos 's e a' cheist dè tha na sgoilearan a' smaoineachadh mu na dealbhan/ dè tha iad a' smaoineachadh a dh'fhaodadh seo ciallachadh. An </a:t>
            </a:r>
            <a:r>
              <a:rPr lang="gd-GB" dirty="0" err="1">
                <a:solidFill>
                  <a:prstClr val="black"/>
                </a:solidFill>
                <a:ea typeface="+mn-lt"/>
                <a:cs typeface="+mn-lt"/>
              </a:rPr>
              <a:t>treasamh</a:t>
            </a:r>
            <a:r>
              <a:rPr lang="gd-GB" dirty="0">
                <a:solidFill>
                  <a:prstClr val="black"/>
                </a:solidFill>
                <a:ea typeface="+mn-lt"/>
                <a:cs typeface="+mn-lt"/>
              </a:rPr>
              <a:t> pàirt, dè tha iad a' saoilsinn mu </a:t>
            </a:r>
            <a:r>
              <a:rPr lang="gd-GB" dirty="0" err="1">
                <a:solidFill>
                  <a:prstClr val="black"/>
                </a:solidFill>
                <a:ea typeface="+mn-lt"/>
                <a:cs typeface="+mn-lt"/>
              </a:rPr>
              <a:t>Angelou</a:t>
            </a:r>
            <a:r>
              <a:rPr lang="gd-GB" dirty="0">
                <a:solidFill>
                  <a:prstClr val="black"/>
                </a:solidFill>
                <a:ea typeface="+mn-lt"/>
                <a:cs typeface="+mn-lt"/>
              </a:rPr>
              <a:t>/a beatha bho choimhead air na dealbhan. Cuir crìoch air gach pàirt aon as dèidh aon. Faodar seo a dhèanamh cuideachd le sgoilearan a' sgrìobhadh am freagairtean air "</a:t>
            </a:r>
            <a:r>
              <a:rPr lang="gd-GB" i="1" dirty="0">
                <a:solidFill>
                  <a:prstClr val="black"/>
                </a:solidFill>
                <a:ea typeface="+mn-lt"/>
                <a:cs typeface="+mn-lt"/>
              </a:rPr>
              <a:t>post-</a:t>
            </a:r>
            <a:r>
              <a:rPr lang="gd-GB" i="1" dirty="0" err="1">
                <a:solidFill>
                  <a:prstClr val="black"/>
                </a:solidFill>
                <a:ea typeface="+mn-lt"/>
                <a:cs typeface="+mn-lt"/>
              </a:rPr>
              <a:t>it</a:t>
            </a:r>
            <a:r>
              <a:rPr lang="gd-GB" i="1" dirty="0">
                <a:solidFill>
                  <a:prstClr val="black"/>
                </a:solidFill>
                <a:ea typeface="+mn-lt"/>
                <a:cs typeface="+mn-lt"/>
              </a:rPr>
              <a:t>-</a:t>
            </a:r>
            <a:r>
              <a:rPr lang="gd-GB" i="1" dirty="0" err="1">
                <a:solidFill>
                  <a:prstClr val="black"/>
                </a:solidFill>
                <a:ea typeface="+mn-lt"/>
                <a:cs typeface="+mn-lt"/>
              </a:rPr>
              <a:t>notes</a:t>
            </a:r>
            <a:r>
              <a:rPr lang="gd-GB" dirty="0">
                <a:solidFill>
                  <a:prstClr val="black"/>
                </a:solidFill>
                <a:ea typeface="+mn-lt"/>
                <a:cs typeface="+mn-lt"/>
              </a:rPr>
              <a:t>" agus a bhith gan cuir air a' bhòrd fo na tiotalan cearta, a-rèir an comasan litearachd. 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189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DDAA-E182-7D84-0162-F709E96A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45104"/>
            <a:ext cx="6867144" cy="1325563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ea typeface="+mj-lt"/>
                <a:cs typeface="+mj-lt"/>
              </a:rPr>
              <a:t>– </a:t>
            </a:r>
            <a:r>
              <a:rPr lang="en-GB" dirty="0" err="1"/>
              <a:t>Cò</a:t>
            </a:r>
            <a:r>
              <a:rPr lang="en-GB" dirty="0"/>
              <a:t> </a:t>
            </a:r>
            <a:r>
              <a:rPr lang="en-GB" dirty="0" err="1"/>
              <a:t>th'ann</a:t>
            </a:r>
            <a:r>
              <a:rPr lang="en-GB" dirty="0"/>
              <a:t> am Maya Angelou?</a:t>
            </a:r>
            <a:br>
              <a:rPr lang="en-GB" dirty="0"/>
            </a:br>
            <a:r>
              <a:rPr lang="en-GB" dirty="0" err="1">
                <a:ea typeface="+mj-lt"/>
                <a:cs typeface="+mj-lt"/>
              </a:rPr>
              <a:t>Faic</a:t>
            </a:r>
            <a:r>
              <a:rPr lang="en-GB" dirty="0">
                <a:ea typeface="+mj-lt"/>
                <a:cs typeface="+mj-lt"/>
              </a:rPr>
              <a:t>/</a:t>
            </a:r>
            <a:r>
              <a:rPr lang="en-GB" dirty="0" err="1">
                <a:ea typeface="+mj-lt"/>
                <a:cs typeface="+mj-lt"/>
              </a:rPr>
              <a:t>smaoinich</a:t>
            </a:r>
            <a:r>
              <a:rPr lang="en-GB" dirty="0">
                <a:ea typeface="+mj-lt"/>
                <a:cs typeface="+mj-lt"/>
              </a:rPr>
              <a:t>/</a:t>
            </a:r>
            <a:r>
              <a:rPr lang="en-GB" dirty="0" err="1">
                <a:ea typeface="+mj-lt"/>
                <a:cs typeface="+mj-lt"/>
              </a:rPr>
              <a:t>saoil</a:t>
            </a:r>
            <a:endParaRPr lang="en-GB" dirty="0">
              <a:ea typeface="+mj-lt"/>
              <a:cs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81B52-605E-6371-B150-4A75872CE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10" y="2950464"/>
            <a:ext cx="3068919" cy="4035162"/>
          </a:xfrm>
          <a:prstGeom prst="rect">
            <a:avLst/>
          </a:prstGeom>
        </p:spPr>
      </p:pic>
      <p:pic>
        <p:nvPicPr>
          <p:cNvPr id="7" name="Picture 6" descr="A person wearing a head wrap&#10;&#10;Description automatically generated">
            <a:extLst>
              <a:ext uri="{FF2B5EF4-FFF2-40B4-BE49-F238E27FC236}">
                <a16:creationId xmlns:a16="http://schemas.microsoft.com/office/drawing/2014/main" id="{0DDE55F4-B4CB-549D-9D47-57555FF0C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52" y="0"/>
            <a:ext cx="457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0C7FC6-8B29-6D0B-E11D-28D6B12611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92" t="4903" r="2022" b="34874"/>
          <a:stretch/>
        </p:blipFill>
        <p:spPr>
          <a:xfrm>
            <a:off x="3657049" y="4206341"/>
            <a:ext cx="4408564" cy="199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256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BE43043-0BFB-9076-AC18-C9301DCCD73F}"/>
              </a:ext>
            </a:extLst>
          </p:cNvPr>
          <p:cNvSpPr txBox="1"/>
          <p:nvPr/>
        </p:nvSpPr>
        <p:spPr>
          <a:xfrm>
            <a:off x="568960" y="743368"/>
            <a:ext cx="609600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4400" b="1" dirty="0" err="1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Cò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r>
              <a:rPr lang="en-GB" sz="4400" b="1" dirty="0" err="1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' </a:t>
            </a:r>
            <a:r>
              <a:rPr lang="en-GB" sz="4400" b="1" dirty="0" err="1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ann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an Ethel</a:t>
            </a:r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?</a:t>
            </a:r>
            <a:endParaRPr lang="en-US" sz="4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437C48-0C60-9273-1690-E69F33F2F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902690"/>
              </p:ext>
            </p:extLst>
          </p:nvPr>
        </p:nvGraphicFramePr>
        <p:xfrm>
          <a:off x="568960" y="1939061"/>
          <a:ext cx="11267439" cy="3861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813">
                  <a:extLst>
                    <a:ext uri="{9D8B030D-6E8A-4147-A177-3AD203B41FA5}">
                      <a16:colId xmlns:a16="http://schemas.microsoft.com/office/drawing/2014/main" val="1247779332"/>
                    </a:ext>
                  </a:extLst>
                </a:gridCol>
                <a:gridCol w="3755813">
                  <a:extLst>
                    <a:ext uri="{9D8B030D-6E8A-4147-A177-3AD203B41FA5}">
                      <a16:colId xmlns:a16="http://schemas.microsoft.com/office/drawing/2014/main" val="1279207000"/>
                    </a:ext>
                  </a:extLst>
                </a:gridCol>
                <a:gridCol w="3755813">
                  <a:extLst>
                    <a:ext uri="{9D8B030D-6E8A-4147-A177-3AD203B41FA5}">
                      <a16:colId xmlns:a16="http://schemas.microsoft.com/office/drawing/2014/main" val="8025895"/>
                    </a:ext>
                  </a:extLst>
                </a:gridCol>
              </a:tblGrid>
              <a:tr h="924006">
                <a:tc>
                  <a:txBody>
                    <a:bodyPr/>
                    <a:lstStyle/>
                    <a:p>
                      <a:r>
                        <a:rPr lang="en-GB" sz="4000" b="0" i="0" dirty="0" err="1">
                          <a:latin typeface="FS Emeric Light" panose="02000503040000020004" pitchFamily="2" charset="77"/>
                        </a:rPr>
                        <a:t>Faic</a:t>
                      </a:r>
                      <a:endParaRPr lang="en-GB" sz="4000" b="0" i="0" dirty="0">
                        <a:latin typeface="FS Emeric Light" panose="02000503040000020004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4000" b="0" i="0" dirty="0" err="1">
                          <a:latin typeface="FS Emeric Light" panose="02000503040000020004" pitchFamily="2" charset="77"/>
                        </a:rPr>
                        <a:t>Smaoinich</a:t>
                      </a:r>
                      <a:endParaRPr lang="en-GB" sz="4000" b="0" i="0" dirty="0">
                        <a:latin typeface="FS Emeric Light" panose="02000503040000020004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4000" b="0" i="0" dirty="0" err="1">
                          <a:latin typeface="FS Emeric Light" panose="02000503040000020004" pitchFamily="2" charset="77"/>
                        </a:rPr>
                        <a:t>Saoil</a:t>
                      </a:r>
                      <a:r>
                        <a:rPr lang="en-GB" sz="4000" b="0" i="0" dirty="0">
                          <a:latin typeface="FS Emeric Light" panose="02000503040000020004" pitchFamily="2" charset="77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258966"/>
                  </a:ext>
                </a:extLst>
              </a:tr>
              <a:tr h="2937087">
                <a:tc>
                  <a:txBody>
                    <a:bodyPr/>
                    <a:lstStyle/>
                    <a:p>
                      <a:endParaRPr lang="en-GB" b="0" i="0" dirty="0">
                        <a:latin typeface="FS Emeric Light" panose="02000503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FS Emeric Light" panose="02000503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FS Emeric Light" panose="0200050304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067182"/>
                  </a:ext>
                </a:extLst>
              </a:tr>
            </a:tbl>
          </a:graphicData>
        </a:graphic>
      </p:graphicFrame>
      <p:pic>
        <p:nvPicPr>
          <p:cNvPr id="3" name="Picture 2" descr="A cartoon eyes with black lines&#10;&#10;Description automatically generated">
            <a:extLst>
              <a:ext uri="{FF2B5EF4-FFF2-40B4-BE49-F238E27FC236}">
                <a16:creationId xmlns:a16="http://schemas.microsoft.com/office/drawing/2014/main" id="{8722A045-34CC-0985-EBC6-BAD39001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88" y="2022124"/>
            <a:ext cx="914041" cy="719277"/>
          </a:xfrm>
          <a:prstGeom prst="roundRect">
            <a:avLst/>
          </a:prstGeom>
        </p:spPr>
      </p:pic>
      <p:pic>
        <p:nvPicPr>
          <p:cNvPr id="5" name="Picture 4" descr="A light bulb with lines on it&#10;&#10;Description automatically generated">
            <a:extLst>
              <a:ext uri="{FF2B5EF4-FFF2-40B4-BE49-F238E27FC236}">
                <a16:creationId xmlns:a16="http://schemas.microsoft.com/office/drawing/2014/main" id="{F6930089-15BA-EB43-AC5A-4C7855B87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513" y="2022123"/>
            <a:ext cx="608304" cy="719278"/>
          </a:xfrm>
          <a:prstGeom prst="roundRect">
            <a:avLst/>
          </a:prstGeom>
        </p:spPr>
      </p:pic>
      <p:pic>
        <p:nvPicPr>
          <p:cNvPr id="6" name="Picture 5" descr="A cartoon of a thinking face&#10;&#10;Description automatically generated">
            <a:extLst>
              <a:ext uri="{FF2B5EF4-FFF2-40B4-BE49-F238E27FC236}">
                <a16:creationId xmlns:a16="http://schemas.microsoft.com/office/drawing/2014/main" id="{4E511C34-5B2C-4099-D2AD-27862C088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1812" y="2022123"/>
            <a:ext cx="554999" cy="71927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8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6B7CD0-E388-F4B7-2656-D3FC6D34C2A6}"/>
              </a:ext>
            </a:extLst>
          </p:cNvPr>
          <p:cNvSpPr txBox="1"/>
          <p:nvPr/>
        </p:nvSpPr>
        <p:spPr>
          <a:xfrm>
            <a:off x="452612" y="160261"/>
            <a:ext cx="1226364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 err="1"/>
              <a:t>Gnìomh</a:t>
            </a:r>
            <a:r>
              <a:rPr lang="en-GB" sz="4000" b="1" dirty="0"/>
              <a:t>  1 </a:t>
            </a: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Sùil</a:t>
            </a: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a-</a:t>
            </a:r>
            <a:r>
              <a:rPr lang="en-GB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rithist</a:t>
            </a: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air </a:t>
            </a:r>
            <a:r>
              <a:rPr lang="en-GB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iomairteach</a:t>
            </a: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sgrìobhaiche</a:t>
            </a: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agus</a:t>
            </a: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bàrd</a:t>
            </a: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E39C3-9826-3CA9-8B88-4DA298349C08}"/>
              </a:ext>
            </a:extLst>
          </p:cNvPr>
          <p:cNvSpPr txBox="1"/>
          <p:nvPr/>
        </p:nvSpPr>
        <p:spPr>
          <a:xfrm>
            <a:off x="452612" y="1422974"/>
            <a:ext cx="1056895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*</a:t>
            </a:r>
            <a:r>
              <a:rPr lang="en-GB" dirty="0" err="1">
                <a:ea typeface="+mn-lt"/>
                <a:cs typeface="+mn-lt"/>
              </a:rPr>
              <a:t>Nòta</a:t>
            </a:r>
            <a:r>
              <a:rPr lang="en-GB" dirty="0">
                <a:ea typeface="+mn-lt"/>
                <a:cs typeface="+mn-lt"/>
              </a:rPr>
              <a:t>: A-</a:t>
            </a:r>
            <a:r>
              <a:rPr lang="en-GB" dirty="0" err="1">
                <a:ea typeface="+mn-lt"/>
                <a:cs typeface="+mn-lt"/>
              </a:rPr>
              <a:t>rèir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ìre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feumalachdan</a:t>
            </a:r>
            <a:r>
              <a:rPr lang="en-GB" dirty="0">
                <a:ea typeface="+mn-lt"/>
                <a:cs typeface="+mn-lt"/>
              </a:rPr>
              <a:t> ma </a:t>
            </a:r>
            <a:r>
              <a:rPr lang="en-GB" dirty="0" err="1">
                <a:ea typeface="+mn-lt"/>
                <a:cs typeface="+mn-lt"/>
              </a:rPr>
              <a:t>dh'fhaoidte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nach</a:t>
            </a:r>
            <a:r>
              <a:rPr lang="en-GB" dirty="0">
                <a:ea typeface="+mn-lt"/>
                <a:cs typeface="+mn-lt"/>
              </a:rPr>
              <a:t> bi an </a:t>
            </a:r>
            <a:r>
              <a:rPr lang="en-GB" dirty="0" err="1">
                <a:ea typeface="+mn-lt"/>
                <a:cs typeface="+mn-lt"/>
              </a:rPr>
              <a:t>teacsa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gabhaltach</a:t>
            </a:r>
            <a:r>
              <a:rPr lang="en-GB" dirty="0">
                <a:ea typeface="+mn-lt"/>
                <a:cs typeface="+mn-lt"/>
              </a:rPr>
              <a:t> ach </a:t>
            </a:r>
            <a:r>
              <a:rPr lang="en-GB" dirty="0" err="1">
                <a:ea typeface="+mn-lt"/>
                <a:cs typeface="+mn-lt"/>
              </a:rPr>
              <a:t>dhan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tidsear</a:t>
            </a:r>
            <a:r>
              <a:rPr lang="en-GB" dirty="0">
                <a:ea typeface="+mn-lt"/>
                <a:cs typeface="+mn-lt"/>
              </a:rPr>
              <a:t> *</a:t>
            </a:r>
          </a:p>
          <a:p>
            <a:r>
              <a:rPr lang="en-GB" dirty="0" err="1">
                <a:ea typeface="+mn-lt"/>
                <a:cs typeface="+mn-lt"/>
              </a:rPr>
              <a:t>Cuir</a:t>
            </a:r>
            <a:r>
              <a:rPr lang="en-GB" dirty="0">
                <a:ea typeface="+mn-lt"/>
                <a:cs typeface="+mn-lt"/>
              </a:rPr>
              <a:t> an </a:t>
            </a:r>
            <a:r>
              <a:rPr lang="en-GB" dirty="0" err="1">
                <a:ea typeface="+mn-lt"/>
                <a:cs typeface="+mn-lt"/>
              </a:rPr>
              <a:t>clas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ann</a:t>
            </a:r>
            <a:r>
              <a:rPr lang="en-GB" dirty="0">
                <a:ea typeface="+mn-lt"/>
                <a:cs typeface="+mn-lt"/>
              </a:rPr>
              <a:t> an 4 </a:t>
            </a:r>
            <a:r>
              <a:rPr lang="en-GB" dirty="0" err="1">
                <a:ea typeface="+mn-lt"/>
                <a:cs typeface="+mn-lt"/>
              </a:rPr>
              <a:t>buidhnean</a:t>
            </a:r>
            <a:r>
              <a:rPr lang="en-GB" dirty="0">
                <a:ea typeface="+mn-lt"/>
                <a:cs typeface="+mn-lt"/>
              </a:rPr>
              <a:t>. Bu </a:t>
            </a:r>
            <a:r>
              <a:rPr lang="en-GB" dirty="0" err="1">
                <a:ea typeface="+mn-lt"/>
                <a:cs typeface="+mn-lt"/>
              </a:rPr>
              <a:t>chòir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gach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buidheann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cairt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fhaighinn</a:t>
            </a:r>
            <a:r>
              <a:rPr lang="en-GB" dirty="0">
                <a:ea typeface="+mn-lt"/>
                <a:cs typeface="+mn-lt"/>
              </a:rPr>
              <a:t> le </a:t>
            </a:r>
            <a:r>
              <a:rPr lang="en-GB" dirty="0" err="1">
                <a:ea typeface="+mn-lt"/>
                <a:cs typeface="+mn-lt"/>
              </a:rPr>
              <a:t>ceist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feumaidh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iad</a:t>
            </a:r>
            <a:r>
              <a:rPr lang="en-GB" dirty="0">
                <a:ea typeface="+mn-lt"/>
                <a:cs typeface="+mn-lt"/>
              </a:rPr>
              <a:t> am </a:t>
            </a:r>
            <a:r>
              <a:rPr lang="en-GB" dirty="0" err="1">
                <a:ea typeface="+mn-lt"/>
                <a:cs typeface="+mn-lt"/>
              </a:rPr>
              <a:t>freagairt</a:t>
            </a:r>
            <a:r>
              <a:rPr lang="en-GB" dirty="0">
                <a:ea typeface="+mn-lt"/>
                <a:cs typeface="+mn-lt"/>
              </a:rPr>
              <a:t> a </a:t>
            </a:r>
            <a:r>
              <a:rPr lang="en-GB" dirty="0" err="1">
                <a:ea typeface="+mn-lt"/>
                <a:cs typeface="+mn-lt"/>
              </a:rPr>
              <a:t>lorg</a:t>
            </a:r>
            <a:r>
              <a:rPr lang="en-GB" dirty="0">
                <a:ea typeface="+mn-lt"/>
                <a:cs typeface="+mn-lt"/>
              </a:rPr>
              <a:t>. </a:t>
            </a:r>
            <a:r>
              <a:rPr lang="en-GB" dirty="0" err="1">
                <a:ea typeface="+mn-lt"/>
                <a:cs typeface="+mn-lt"/>
              </a:rPr>
              <a:t>Tha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cairtean</a:t>
            </a:r>
            <a:r>
              <a:rPr lang="en-GB" dirty="0">
                <a:ea typeface="+mn-lt"/>
                <a:cs typeface="+mn-lt"/>
              </a:rPr>
              <a:t> le </a:t>
            </a:r>
            <a:r>
              <a:rPr lang="en-GB" dirty="0" err="1">
                <a:ea typeface="+mn-lt"/>
                <a:cs typeface="+mn-lt"/>
              </a:rPr>
              <a:t>dealbhan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ann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airson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cuideachadh</a:t>
            </a:r>
            <a:r>
              <a:rPr lang="en-GB" dirty="0">
                <a:ea typeface="+mn-lt"/>
                <a:cs typeface="+mn-lt"/>
              </a:rPr>
              <a:t>. </a:t>
            </a:r>
            <a:endParaRPr lang="en-GB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C19C79B-E39E-096D-9EF3-E266D5CB9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73524"/>
              </p:ext>
            </p:extLst>
          </p:nvPr>
        </p:nvGraphicFramePr>
        <p:xfrm>
          <a:off x="802640" y="2882392"/>
          <a:ext cx="10383520" cy="386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1760">
                  <a:extLst>
                    <a:ext uri="{9D8B030D-6E8A-4147-A177-3AD203B41FA5}">
                      <a16:colId xmlns:a16="http://schemas.microsoft.com/office/drawing/2014/main" val="1264490934"/>
                    </a:ext>
                  </a:extLst>
                </a:gridCol>
                <a:gridCol w="5191760">
                  <a:extLst>
                    <a:ext uri="{9D8B030D-6E8A-4147-A177-3AD203B41FA5}">
                      <a16:colId xmlns:a16="http://schemas.microsoft.com/office/drawing/2014/main" val="3288233358"/>
                    </a:ext>
                  </a:extLst>
                </a:gridCol>
              </a:tblGrid>
              <a:tr h="1932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683253"/>
                  </a:ext>
                </a:extLst>
              </a:tr>
              <a:tr h="1932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3230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4FCDCC5-F6B8-BC3A-9CC5-0D068AED828D}"/>
              </a:ext>
            </a:extLst>
          </p:cNvPr>
          <p:cNvSpPr txBox="1"/>
          <p:nvPr/>
        </p:nvSpPr>
        <p:spPr>
          <a:xfrm>
            <a:off x="1920240" y="3283712"/>
            <a:ext cx="36169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err="1">
                <a:ea typeface="+mn-lt"/>
                <a:cs typeface="+mn-lt"/>
              </a:rPr>
              <a:t>Dè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th'ann</a:t>
            </a:r>
            <a:r>
              <a:rPr lang="en-GB" dirty="0">
                <a:ea typeface="+mn-lt"/>
                <a:cs typeface="+mn-lt"/>
              </a:rPr>
              <a:t> an </a:t>
            </a:r>
            <a:r>
              <a:rPr lang="en-GB" dirty="0" err="1">
                <a:ea typeface="+mn-lt"/>
                <a:cs typeface="+mn-lt"/>
              </a:rPr>
              <a:t>sgrìobhaiche</a:t>
            </a:r>
            <a:r>
              <a:rPr lang="en-GB" dirty="0">
                <a:ea typeface="+mn-lt"/>
                <a:cs typeface="+mn-lt"/>
              </a:rPr>
              <a:t>?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230465-4E83-0093-BB68-7D8170BC0A94}"/>
              </a:ext>
            </a:extLst>
          </p:cNvPr>
          <p:cNvSpPr txBox="1"/>
          <p:nvPr/>
        </p:nvSpPr>
        <p:spPr>
          <a:xfrm>
            <a:off x="7248144" y="3354832"/>
            <a:ext cx="3261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err="1">
                <a:ea typeface="+mn-lt"/>
                <a:cs typeface="+mn-lt"/>
              </a:rPr>
              <a:t>Dè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th'ann</a:t>
            </a:r>
            <a:r>
              <a:rPr lang="en-GB" dirty="0">
                <a:ea typeface="+mn-lt"/>
                <a:cs typeface="+mn-lt"/>
              </a:rPr>
              <a:t> an </a:t>
            </a:r>
            <a:r>
              <a:rPr lang="en-GB" dirty="0" err="1">
                <a:ea typeface="+mn-lt"/>
                <a:cs typeface="+mn-lt"/>
              </a:rPr>
              <a:t>seinneadair</a:t>
            </a:r>
            <a:r>
              <a:rPr lang="en-GB" dirty="0">
                <a:ea typeface="+mn-lt"/>
                <a:cs typeface="+mn-lt"/>
              </a:rPr>
              <a:t>?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D2751F-4F47-FB84-0301-2AD449FE62E5}"/>
              </a:ext>
            </a:extLst>
          </p:cNvPr>
          <p:cNvSpPr txBox="1"/>
          <p:nvPr/>
        </p:nvSpPr>
        <p:spPr>
          <a:xfrm>
            <a:off x="1818640" y="5158977"/>
            <a:ext cx="30886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 err="1">
                <a:ea typeface="+mn-lt"/>
                <a:cs typeface="+mn-lt"/>
              </a:rPr>
              <a:t>Dè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th'ann</a:t>
            </a:r>
            <a:r>
              <a:rPr lang="en-GB" dirty="0">
                <a:ea typeface="+mn-lt"/>
                <a:cs typeface="+mn-lt"/>
              </a:rPr>
              <a:t> an </a:t>
            </a:r>
            <a:r>
              <a:rPr lang="en-GB" dirty="0" err="1">
                <a:ea typeface="+mn-lt"/>
                <a:cs typeface="+mn-lt"/>
              </a:rPr>
              <a:t>iomairtiche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chòraichean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chatharra</a:t>
            </a:r>
            <a:r>
              <a:rPr lang="en-GB" dirty="0">
                <a:ea typeface="+mn-lt"/>
                <a:cs typeface="+mn-lt"/>
              </a:rPr>
              <a:t>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F54DA-7D87-53F2-E098-74B4E5094498}"/>
              </a:ext>
            </a:extLst>
          </p:cNvPr>
          <p:cNvSpPr txBox="1"/>
          <p:nvPr/>
        </p:nvSpPr>
        <p:spPr>
          <a:xfrm>
            <a:off x="7248144" y="5158977"/>
            <a:ext cx="3261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th'ann</a:t>
            </a:r>
            <a:r>
              <a:rPr lang="en-GB" dirty="0"/>
              <a:t> am </a:t>
            </a:r>
            <a:r>
              <a:rPr lang="en-GB" dirty="0" err="1"/>
              <a:t>bàrdachd</a:t>
            </a:r>
            <a:r>
              <a:rPr lang="en-GB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7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0D9CB7-2E0F-CEE0-D21C-B4DA7F0B1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2982"/>
              </p:ext>
            </p:extLst>
          </p:nvPr>
        </p:nvGraphicFramePr>
        <p:xfrm>
          <a:off x="154208" y="888253"/>
          <a:ext cx="11883584" cy="551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1792">
                  <a:extLst>
                    <a:ext uri="{9D8B030D-6E8A-4147-A177-3AD203B41FA5}">
                      <a16:colId xmlns:a16="http://schemas.microsoft.com/office/drawing/2014/main" val="2947041248"/>
                    </a:ext>
                  </a:extLst>
                </a:gridCol>
                <a:gridCol w="5941792">
                  <a:extLst>
                    <a:ext uri="{9D8B030D-6E8A-4147-A177-3AD203B41FA5}">
                      <a16:colId xmlns:a16="http://schemas.microsoft.com/office/drawing/2014/main" val="2678835249"/>
                    </a:ext>
                  </a:extLst>
                </a:gridCol>
              </a:tblGrid>
              <a:tr h="27579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Dè</a:t>
                      </a: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GB" sz="1800" b="1" i="0" u="none" strike="noStrike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th'ann</a:t>
                      </a: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 an </a:t>
                      </a:r>
                      <a:r>
                        <a:rPr lang="en-GB" sz="1800" b="1" i="0" u="none" strike="noStrike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sgrìobhaiche</a:t>
                      </a: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?</a:t>
                      </a:r>
                      <a:endParaRPr lang="en-US" b="1" dirty="0">
                        <a:latin typeface="+mn-lt"/>
                      </a:endParaRPr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51999" marR="89127" marT="251999" marB="445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Dè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th'ann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an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seinneadair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?</a:t>
                      </a:r>
                      <a:endParaRPr lang="en-US" dirty="0"/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51999" marR="216000" marT="251999" marB="44563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36574"/>
                  </a:ext>
                </a:extLst>
              </a:tr>
              <a:tr h="275798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Dè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th'ann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an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iomairtiche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chòraichean</a:t>
                      </a:r>
                      <a:b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chatharra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?</a:t>
                      </a:r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51999" marR="89127" marT="251999" marB="445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Dè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th'ann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am </a:t>
                      </a:r>
                      <a:r>
                        <a:rPr lang="en-GB" sz="18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bàrdachd</a:t>
                      </a: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?</a:t>
                      </a:r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51999" marR="89127" marT="251999" marB="44563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6886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9C3D1-E3BE-A2AB-19ED-89E4F2324AA9}"/>
              </a:ext>
            </a:extLst>
          </p:cNvPr>
          <p:cNvGrpSpPr/>
          <p:nvPr/>
        </p:nvGrpSpPr>
        <p:grpSpPr>
          <a:xfrm>
            <a:off x="9237489" y="3627121"/>
            <a:ext cx="2718923" cy="2638668"/>
            <a:chOff x="9164661" y="3627121"/>
            <a:chExt cx="2718923" cy="263866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0822B8-7831-55B0-7998-75C2C9B3C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673" t="-5122" r="-8960" b="18051"/>
            <a:stretch/>
          </p:blipFill>
          <p:spPr>
            <a:xfrm>
              <a:off x="9164661" y="3766115"/>
              <a:ext cx="2718923" cy="249967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764927-90DD-F795-B6E8-77CFB0663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762" y="3627121"/>
              <a:ext cx="1078254" cy="107825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28841C7-CD1D-252D-A58B-5FAF6E197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90" y="3704433"/>
            <a:ext cx="3941619" cy="2627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498CB9-8EBB-C9DE-8CC4-1F89E0717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198" y="956173"/>
            <a:ext cx="2815291" cy="26804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F9FD8C-011A-A0D0-E195-CFA3D8D45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042" y="1065514"/>
            <a:ext cx="2058322" cy="246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21BCF0-71F3-95DF-2322-684E3395092E}"/>
              </a:ext>
            </a:extLst>
          </p:cNvPr>
          <p:cNvSpPr txBox="1"/>
          <p:nvPr/>
        </p:nvSpPr>
        <p:spPr>
          <a:xfrm>
            <a:off x="452120" y="1495552"/>
            <a:ext cx="11287760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GB" sz="4400" dirty="0" err="1">
                <a:solidFill>
                  <a:prstClr val="black"/>
                </a:solidFill>
                <a:latin typeface="Calibri" panose="020F0502020204030204"/>
              </a:rPr>
              <a:t>Litearachd</a:t>
            </a:r>
            <a:endParaRPr lang="en-GB" sz="44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4400" dirty="0" err="1">
                <a:solidFill>
                  <a:prstClr val="black"/>
                </a:solidFill>
                <a:ea typeface="+mn-lt"/>
                <a:cs typeface="+mn-lt"/>
              </a:rPr>
              <a:t>Nòtaichean</a:t>
            </a:r>
            <a:r>
              <a:rPr lang="en-GB" sz="4400" dirty="0">
                <a:solidFill>
                  <a:prstClr val="black"/>
                </a:solidFill>
                <a:ea typeface="+mn-lt"/>
                <a:cs typeface="+mn-lt"/>
              </a:rPr>
              <a:t> don </a:t>
            </a:r>
            <a:r>
              <a:rPr lang="en-GB" sz="4400" dirty="0" err="1">
                <a:solidFill>
                  <a:prstClr val="black"/>
                </a:solidFill>
                <a:ea typeface="+mn-lt"/>
                <a:cs typeface="+mn-lt"/>
              </a:rPr>
              <a:t>tidsear</a:t>
            </a:r>
            <a:endParaRPr lang="en-US" sz="4400" dirty="0">
              <a:solidFill>
                <a:prstClr val="black"/>
              </a:solidFill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Leugh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barrachd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dhen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chunntas-bheatha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dha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sgoilearan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 Stad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tric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gus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tuigse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neartachadh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tro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chòmhradh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chlas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 </a:t>
            </a:r>
            <a:endParaRPr lang="en-GB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Bu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chòir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do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sgoilearam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as-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earrann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thaghadh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bho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ghnìomh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2. Bu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chòir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dhaibh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bruidhinn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air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ciamar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tha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h-as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earannan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seo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a'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toirt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orra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bhith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faireachdainn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agus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mar 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tha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iad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gan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tugsinn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Ciamar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tha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seo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a'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dèanamh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mìneachadh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dhuinn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Maya Angelou mar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neach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cuideachd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? 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55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FBF86BE-E3C9-12CB-E5F3-699071C22EAF}"/>
              </a:ext>
            </a:extLst>
          </p:cNvPr>
          <p:cNvSpPr/>
          <p:nvPr/>
        </p:nvSpPr>
        <p:spPr>
          <a:xfrm>
            <a:off x="577089" y="4798373"/>
            <a:ext cx="3850640" cy="1168400"/>
          </a:xfrm>
          <a:prstGeom prst="wedgeEllipseCallout">
            <a:avLst>
              <a:gd name="adj1" fmla="val 46449"/>
              <a:gd name="adj2" fmla="val -609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0340464-8139-8E3A-65D7-3727915B3F83}"/>
              </a:ext>
            </a:extLst>
          </p:cNvPr>
          <p:cNvSpPr/>
          <p:nvPr/>
        </p:nvSpPr>
        <p:spPr>
          <a:xfrm>
            <a:off x="0" y="1615880"/>
            <a:ext cx="5059680" cy="1567284"/>
          </a:xfrm>
          <a:prstGeom prst="wedgeEllipseCallout">
            <a:avLst>
              <a:gd name="adj1" fmla="val 46838"/>
              <a:gd name="adj2" fmla="val 508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2FAD5DD-8E19-48D7-9817-49D95DBC68B5}"/>
              </a:ext>
            </a:extLst>
          </p:cNvPr>
          <p:cNvSpPr/>
          <p:nvPr/>
        </p:nvSpPr>
        <p:spPr>
          <a:xfrm>
            <a:off x="7701283" y="4938290"/>
            <a:ext cx="4206240" cy="1645920"/>
          </a:xfrm>
          <a:prstGeom prst="wedgeEllipseCallout">
            <a:avLst>
              <a:gd name="adj1" fmla="val -50543"/>
              <a:gd name="adj2" fmla="val -473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DA2B690-D7BE-BDA2-F052-351A22A45E1F}"/>
              </a:ext>
            </a:extLst>
          </p:cNvPr>
          <p:cNvSpPr/>
          <p:nvPr/>
        </p:nvSpPr>
        <p:spPr>
          <a:xfrm>
            <a:off x="8417561" y="1691567"/>
            <a:ext cx="3119120" cy="1437640"/>
          </a:xfrm>
          <a:prstGeom prst="wedgeEllipseCallout">
            <a:avLst>
              <a:gd name="adj1" fmla="val -58618"/>
              <a:gd name="adj2" fmla="val 455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98DC2-CB60-8EE4-BDC1-F33243D5CA9B}"/>
              </a:ext>
            </a:extLst>
          </p:cNvPr>
          <p:cNvSpPr txBox="1"/>
          <p:nvPr/>
        </p:nvSpPr>
        <p:spPr>
          <a:xfrm>
            <a:off x="457201" y="1808159"/>
            <a:ext cx="424688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Dìochuimhnichidh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daoine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na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thuirt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thu</a:t>
            </a:r>
            <a:r>
              <a:rPr lang="en-GB" b="0" i="0" dirty="0">
                <a:solidFill>
                  <a:schemeClr val="bg1"/>
                </a:solidFill>
                <a:effectLst/>
                <a:latin typeface="Times New Roman"/>
                <a:ea typeface="+mn-lt"/>
                <a:cs typeface="Times New Roman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dìochuimhnichidh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daoine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na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rinn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thu</a:t>
            </a:r>
            <a:r>
              <a:rPr lang="en-GB" b="0" i="0" dirty="0">
                <a:solidFill>
                  <a:schemeClr val="bg1"/>
                </a:solidFill>
                <a:effectLst/>
                <a:latin typeface="Times New Roman"/>
                <a:ea typeface="+mn-lt"/>
                <a:cs typeface="Times New Roman"/>
              </a:rPr>
              <a:t>, 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ach cha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dhìochuimhnich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daoine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a-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chaoidh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mar a thug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thu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orra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faireachdainn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.</a:t>
            </a:r>
            <a:endParaRPr lang="en-US" dirty="0">
              <a:solidFill>
                <a:schemeClr val="bg1"/>
              </a:solidFill>
              <a:ea typeface="Calibri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84D20-F3A3-7456-6C7E-7A4436A20A92}"/>
              </a:ext>
            </a:extLst>
          </p:cNvPr>
          <p:cNvSpPr txBox="1"/>
          <p:nvPr/>
        </p:nvSpPr>
        <p:spPr>
          <a:xfrm>
            <a:off x="8722706" y="2089089"/>
            <a:ext cx="25095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fìrinn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mhic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an </a:t>
            </a:r>
            <a:r>
              <a:rPr lang="en-GB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duine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innse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B8196-C38F-AB75-0EB3-2643CEA15677}"/>
              </a:ext>
            </a:extLst>
          </p:cNvPr>
          <p:cNvSpPr txBox="1"/>
          <p:nvPr/>
        </p:nvSpPr>
        <p:spPr>
          <a:xfrm>
            <a:off x="1013672" y="4948436"/>
            <a:ext cx="2966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Feuch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gum bi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thu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nad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bhogha-frois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' do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sgòth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chuideigin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eile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.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A58F3-B27C-4646-D5CC-5F2A6CEA65E3}"/>
              </a:ext>
            </a:extLst>
          </p:cNvPr>
          <p:cNvSpPr txBox="1"/>
          <p:nvPr/>
        </p:nvSpPr>
        <p:spPr>
          <a:xfrm>
            <a:off x="8600441" y="5141490"/>
            <a:ext cx="27533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Bi </a:t>
            </a:r>
            <a:r>
              <a:rPr lang="en-GB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cinnteach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nach</a:t>
            </a:r>
            <a:r>
              <a:rPr lang="en-GB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tig ort an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eug</a:t>
            </a:r>
            <a:r>
              <a:rPr lang="en-GB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as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aonais</a:t>
            </a:r>
            <a:r>
              <a:rPr lang="en-GB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rudeigin</a:t>
            </a:r>
            <a:r>
              <a:rPr lang="en-GB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mìorbhaileach</a:t>
            </a:r>
            <a:r>
              <a:rPr lang="en-GB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airson</a:t>
            </a:r>
            <a:r>
              <a:rPr lang="en-GB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mac an </a:t>
            </a:r>
            <a:r>
              <a:rPr lang="en-GB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duine</a:t>
            </a:r>
            <a:r>
              <a:rPr lang="en-GB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 </a:t>
            </a:r>
            <a:endParaRPr lang="en-US" err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E377DB-76FE-0BE6-A96F-E9A192CF9343}"/>
              </a:ext>
            </a:extLst>
          </p:cNvPr>
          <p:cNvSpPr/>
          <p:nvPr/>
        </p:nvSpPr>
        <p:spPr>
          <a:xfrm>
            <a:off x="4434841" y="3356455"/>
            <a:ext cx="3139440" cy="16369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763B2E-2B87-DD25-0702-855D474E0924}"/>
              </a:ext>
            </a:extLst>
          </p:cNvPr>
          <p:cNvSpPr txBox="1"/>
          <p:nvPr/>
        </p:nvSpPr>
        <p:spPr>
          <a:xfrm>
            <a:off x="4704081" y="3463660"/>
            <a:ext cx="252984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Tagh as-</a:t>
            </a:r>
            <a:r>
              <a:rPr lang="en-GB" err="1">
                <a:solidFill>
                  <a:schemeClr val="bg1"/>
                </a:solidFill>
              </a:rPr>
              <a:t>earann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bho</a:t>
            </a:r>
            <a:r>
              <a:rPr lang="en-GB" dirty="0">
                <a:solidFill>
                  <a:schemeClr val="bg1"/>
                </a:solidFill>
              </a:rPr>
              <a:t> Maya Angelou. Carson a </a:t>
            </a:r>
            <a:r>
              <a:rPr lang="en-GB" err="1">
                <a:solidFill>
                  <a:schemeClr val="bg1"/>
                </a:solidFill>
              </a:rPr>
              <a:t>thagh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thu</a:t>
            </a:r>
            <a:r>
              <a:rPr lang="en-GB" dirty="0">
                <a:solidFill>
                  <a:schemeClr val="bg1"/>
                </a:solidFill>
              </a:rPr>
              <a:t> e </a:t>
            </a:r>
            <a:r>
              <a:rPr lang="en-GB" err="1">
                <a:solidFill>
                  <a:schemeClr val="bg1"/>
                </a:solidFill>
              </a:rPr>
              <a:t>agus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err="1">
                <a:solidFill>
                  <a:schemeClr val="bg1"/>
                </a:solidFill>
              </a:rPr>
              <a:t>dè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faireachdainnean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err="1">
                <a:solidFill>
                  <a:schemeClr val="bg1"/>
                </a:solidFill>
              </a:rPr>
              <a:t>tha</a:t>
            </a:r>
            <a:r>
              <a:rPr lang="en-GB" dirty="0">
                <a:solidFill>
                  <a:schemeClr val="bg1"/>
                </a:solidFill>
              </a:rPr>
              <a:t> e a' </a:t>
            </a:r>
            <a:r>
              <a:rPr lang="en-GB" err="1">
                <a:solidFill>
                  <a:schemeClr val="bg1"/>
                </a:solidFill>
              </a:rPr>
              <a:t>toirt</a:t>
            </a:r>
            <a:r>
              <a:rPr lang="en-GB" dirty="0">
                <a:solidFill>
                  <a:schemeClr val="bg1"/>
                </a:solidFill>
              </a:rPr>
              <a:t> ort? </a:t>
            </a:r>
            <a:endParaRPr lang="en-GB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BB052-9070-1F50-E1E6-1EA74ABE2E4C}"/>
              </a:ext>
            </a:extLst>
          </p:cNvPr>
          <p:cNvSpPr txBox="1"/>
          <p:nvPr/>
        </p:nvSpPr>
        <p:spPr>
          <a:xfrm>
            <a:off x="525781" y="0"/>
            <a:ext cx="109819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2 </a:t>
            </a:r>
            <a:r>
              <a:rPr lang="en-GB" sz="4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Litearachd</a:t>
            </a:r>
            <a:r>
              <a:rPr lang="en-GB" sz="4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as-</a:t>
            </a:r>
            <a:r>
              <a:rPr lang="en-GB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earannan</a:t>
            </a:r>
            <a:r>
              <a:rPr lang="en-GB" sz="4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bho</a:t>
            </a:r>
            <a:r>
              <a:rPr lang="en-GB" sz="4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Maya Angelou</a:t>
            </a:r>
          </a:p>
        </p:txBody>
      </p:sp>
    </p:spTree>
    <p:extLst>
      <p:ext uri="{BB962C8B-B14F-4D97-AF65-F5344CB8AC3E}">
        <p14:creationId xmlns:p14="http://schemas.microsoft.com/office/powerpoint/2010/main" val="98858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5113</TotalTime>
  <Words>1755</Words>
  <Application>Microsoft Macintosh PowerPoint</Application>
  <PresentationFormat>Widescreen</PresentationFormat>
  <Paragraphs>152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 Light</vt:lpstr>
      <vt:lpstr>FS Emeric Heavy</vt:lpstr>
      <vt:lpstr>Arial</vt:lpstr>
      <vt:lpstr>FS Emeric Light</vt:lpstr>
      <vt:lpstr>Times New Roman</vt:lpstr>
      <vt:lpstr>Calibri</vt:lpstr>
      <vt:lpstr>FS Emeric</vt:lpstr>
      <vt:lpstr>Office Theme</vt:lpstr>
      <vt:lpstr>PowerPoint Presentation</vt:lpstr>
      <vt:lpstr>Slat-tomhais Soirbheachais</vt:lpstr>
      <vt:lpstr>PowerPoint Presentation</vt:lpstr>
      <vt:lpstr>Gnìomh 1 – Cò th'ann am Maya Angelou? Faic/smaoinich/saoil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Music, drama and literacy</dc:title>
  <dc:creator>isla mclennan</dc:creator>
  <cp:lastModifiedBy>Graham Ramage</cp:lastModifiedBy>
  <cp:revision>443</cp:revision>
  <dcterms:created xsi:type="dcterms:W3CDTF">2023-10-29T17:11:46Z</dcterms:created>
  <dcterms:modified xsi:type="dcterms:W3CDTF">2024-01-19T13:54:24Z</dcterms:modified>
</cp:coreProperties>
</file>