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0"/>
  </p:notesMasterIdLst>
  <p:sldIdLst>
    <p:sldId id="256" r:id="rId5"/>
    <p:sldId id="257" r:id="rId6"/>
    <p:sldId id="313" r:id="rId7"/>
    <p:sldId id="260" r:id="rId8"/>
    <p:sldId id="258" r:id="rId9"/>
    <p:sldId id="261" r:id="rId10"/>
    <p:sldId id="262" r:id="rId11"/>
    <p:sldId id="315" r:id="rId12"/>
    <p:sldId id="314" r:id="rId13"/>
    <p:sldId id="266" r:id="rId14"/>
    <p:sldId id="267" r:id="rId15"/>
    <p:sldId id="316" r:id="rId16"/>
    <p:sldId id="269" r:id="rId17"/>
    <p:sldId id="270" r:id="rId18"/>
    <p:sldId id="272" r:id="rId19"/>
    <p:sldId id="273" r:id="rId20"/>
    <p:sldId id="276" r:id="rId21"/>
    <p:sldId id="274" r:id="rId22"/>
    <p:sldId id="275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1" r:id="rId57"/>
    <p:sldId id="319" r:id="rId58"/>
    <p:sldId id="320" r:id="rId59"/>
  </p:sldIdLst>
  <p:sldSz cx="12192000" cy="6858000"/>
  <p:notesSz cx="6858000" cy="9144000"/>
  <p:embeddedFontLst>
    <p:embeddedFont>
      <p:font typeface="Franklin Gothic" panose="020B0603020102020204" pitchFamily="34" charset="0"/>
      <p:regular r:id="rId61"/>
      <p:bold r:id="rId62"/>
      <p:italic r:id="rId63"/>
      <p:boldItalic r:id="rId64"/>
    </p:embeddedFont>
    <p:embeddedFont>
      <p:font typeface="FS Emeric" panose="02000503040000020004" pitchFamily="2" charset="77"/>
      <p:regular r:id="rId65"/>
      <p:bold r:id="rId66"/>
      <p:italic r:id="rId67"/>
      <p:boldItalic r:id="rId68"/>
    </p:embeddedFont>
    <p:embeddedFont>
      <p:font typeface="FS Emeric Light" panose="02000503040000020004" pitchFamily="2" charset="77"/>
      <p:regular r:id="rId69"/>
      <p:italic r:id="rId70"/>
    </p:embeddedFont>
    <p:embeddedFont>
      <p:font typeface="Open Sans" panose="020B0606030504020204" pitchFamily="34" charset="0"/>
      <p:regular r:id="rId71"/>
      <p:bold r:id="rId72"/>
      <p:italic r:id="rId73"/>
      <p:boldItalic r:id="rId7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0D32E1D-C82C-974E-26F5-EF5462062EB9}" name="Claire Frances MacNeil" initials="CM" userId="153cd1bd1edbee68" providerId="Windows Live"/>
  <p188:author id="{A2209660-5165-7529-E965-4BE3A285157C}" name="Cleachdaiche aoigh" initials="Ca" userId="Cleachdaiche aoigh" providerId="Windows Live"/>
  <p188:author id="{A7C2F5B2-0B46-1042-0078-84DFB2E36F54}" name="Polly Lightbody" initials="PL" userId="S::Polly.Lightbody@rsno.org.uk::fb1e6ce9-906b-4479-b5aa-a7a2bec4631c" providerId="AD"/>
  <p188:author id="{2F754DD8-5E2E-9D85-E93F-92B80253608B}" name="Jessica Cowley" initials="JC" userId="S::jessica.cowley@rsno.org.uk::8d7183ae-b95a-4092-9e96-ac8222c08e7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D27129-C14B-4E47-A341-C736320A2BE7}" v="4" dt="2023-11-27T20:39:58.744"/>
    <p1510:client id="{3633FD06-0D50-446A-BB21-B6D9FD4858F7}" v="43" dt="2023-11-14T14:21:30.905"/>
    <p1510:client id="{3FB12A62-6331-4D70-9413-138D3569140C}" v="242" dt="2023-12-05T11:00:08.035"/>
    <p1510:client id="{77D75033-FD03-4170-93C3-73E4247A4F66}" v="7" dt="2023-11-15T19:48:57.193"/>
    <p1510:client id="{D46052CD-E023-4E5B-A274-2405C800C866}" v="8341" dt="2023-11-27T19:24:23.3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66" autoAdjust="0"/>
    <p:restoredTop sz="94560" autoAdjust="0"/>
  </p:normalViewPr>
  <p:slideViewPr>
    <p:cSldViewPr snapToGrid="0">
      <p:cViewPr varScale="1">
        <p:scale>
          <a:sx n="201" d="100"/>
          <a:sy n="201" d="100"/>
        </p:scale>
        <p:origin x="232" y="408"/>
      </p:cViewPr>
      <p:guideLst/>
    </p:cSldViewPr>
  </p:slideViewPr>
  <p:outlineViewPr>
    <p:cViewPr>
      <p:scale>
        <a:sx n="33" d="100"/>
        <a:sy n="33" d="100"/>
      </p:scale>
      <p:origin x="0" y="-16181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font" Target="fonts/font14.fntdata"/><Relationship Id="rId79" Type="http://schemas.microsoft.com/office/2016/11/relationships/changesInfo" Target="changesInfos/changesInfo1.xml"/><Relationship Id="rId5" Type="http://schemas.openxmlformats.org/officeDocument/2006/relationships/slide" Target="slides/slide1.xml"/><Relationship Id="rId61" Type="http://schemas.openxmlformats.org/officeDocument/2006/relationships/font" Target="fonts/font1.fntdata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77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font" Target="fonts/font12.fntdata"/><Relationship Id="rId80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font" Target="fonts/font7.fntdata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font" Target="fonts/font2.fntdata"/><Relationship Id="rId70" Type="http://schemas.openxmlformats.org/officeDocument/2006/relationships/font" Target="fonts/font10.fntdata"/><Relationship Id="rId75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notesMaster" Target="notesMasters/notesMaster1.xml"/><Relationship Id="rId65" Type="http://schemas.openxmlformats.org/officeDocument/2006/relationships/font" Target="fonts/font5.fntdata"/><Relationship Id="rId73" Type="http://schemas.openxmlformats.org/officeDocument/2006/relationships/font" Target="fonts/font13.fntdata"/><Relationship Id="rId78" Type="http://schemas.openxmlformats.org/officeDocument/2006/relationships/tableStyles" Target="tableStyles.xml"/><Relationship Id="rId8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font" Target="fonts/font11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font" Target="fonts/font6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ire Frances MacNeil" userId="153cd1bd1edbee68" providerId="Windows Live" clId="Web-{3633FD06-0D50-446A-BB21-B6D9FD4858F7}"/>
    <pc:docChg chg="addSld delSld modSld">
      <pc:chgData name="Claire Frances MacNeil" userId="153cd1bd1edbee68" providerId="Windows Live" clId="Web-{3633FD06-0D50-446A-BB21-B6D9FD4858F7}" dt="2023-11-14T14:21:30.905" v="49"/>
      <pc:docMkLst>
        <pc:docMk/>
      </pc:docMkLst>
      <pc:sldChg chg="modSp">
        <pc:chgData name="Claire Frances MacNeil" userId="153cd1bd1edbee68" providerId="Windows Live" clId="Web-{3633FD06-0D50-446A-BB21-B6D9FD4858F7}" dt="2023-11-14T13:56:21.717" v="1" actId="20577"/>
        <pc:sldMkLst>
          <pc:docMk/>
          <pc:sldMk cId="1163846412" sldId="256"/>
        </pc:sldMkLst>
        <pc:spChg chg="mod">
          <ac:chgData name="Claire Frances MacNeil" userId="153cd1bd1edbee68" providerId="Windows Live" clId="Web-{3633FD06-0D50-446A-BB21-B6D9FD4858F7}" dt="2023-11-14T13:56:21.717" v="1" actId="20577"/>
          <ac:spMkLst>
            <pc:docMk/>
            <pc:sldMk cId="1163846412" sldId="256"/>
            <ac:spMk id="3" creationId="{EF468078-DFA5-448E-3E4B-6A411AB20038}"/>
          </ac:spMkLst>
        </pc:spChg>
      </pc:sldChg>
      <pc:sldChg chg="modSp">
        <pc:chgData name="Claire Frances MacNeil" userId="153cd1bd1edbee68" providerId="Windows Live" clId="Web-{3633FD06-0D50-446A-BB21-B6D9FD4858F7}" dt="2023-11-14T14:15:10.690" v="34" actId="20577"/>
        <pc:sldMkLst>
          <pc:docMk/>
          <pc:sldMk cId="3483999700" sldId="257"/>
        </pc:sldMkLst>
        <pc:spChg chg="mod">
          <ac:chgData name="Claire Frances MacNeil" userId="153cd1bd1edbee68" providerId="Windows Live" clId="Web-{3633FD06-0D50-446A-BB21-B6D9FD4858F7}" dt="2023-11-14T14:15:10.690" v="34" actId="20577"/>
          <ac:spMkLst>
            <pc:docMk/>
            <pc:sldMk cId="3483999700" sldId="257"/>
            <ac:spMk id="2" creationId="{023D8999-B7C1-90C0-9377-8E557DFF0406}"/>
          </ac:spMkLst>
        </pc:spChg>
        <pc:spChg chg="mod">
          <ac:chgData name="Claire Frances MacNeil" userId="153cd1bd1edbee68" providerId="Windows Live" clId="Web-{3633FD06-0D50-446A-BB21-B6D9FD4858F7}" dt="2023-11-14T14:07:01.409" v="32" actId="20577"/>
          <ac:spMkLst>
            <pc:docMk/>
            <pc:sldMk cId="3483999700" sldId="257"/>
            <ac:spMk id="3" creationId="{180BE8D2-15FB-F704-B63B-F9CFE2CCF7AF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642854366" sldId="258"/>
        </pc:sldMkLst>
        <pc:spChg chg="mod">
          <ac:chgData name="Claire Frances MacNeil" userId="153cd1bd1edbee68" providerId="Windows Live" clId="Web-{3633FD06-0D50-446A-BB21-B6D9FD4858F7}" dt="2023-11-14T14:19:12.417" v="42" actId="20577"/>
          <ac:spMkLst>
            <pc:docMk/>
            <pc:sldMk cId="642854366" sldId="258"/>
            <ac:spMk id="6" creationId="{397DFD38-76B1-5D9C-AB0B-75BED7146375}"/>
          </ac:spMkLst>
        </pc:spChg>
        <pc:graphicFrameChg chg="modGraphic">
          <ac:chgData name="Claire Frances MacNeil" userId="153cd1bd1edbee68" providerId="Windows Live" clId="Web-{3633FD06-0D50-446A-BB21-B6D9FD4858F7}" dt="2023-11-14T14:21:30.905" v="49"/>
          <ac:graphicFrameMkLst>
            <pc:docMk/>
            <pc:sldMk cId="642854366" sldId="258"/>
            <ac:graphicFrameMk id="4" creationId="{3C8C10E2-8A98-F8C9-3127-035A59159215}"/>
          </ac:graphicFrameMkLst>
        </pc:graphicFrameChg>
      </pc:sldChg>
      <pc:sldChg chg="del">
        <pc:chgData name="Claire Frances MacNeil" userId="153cd1bd1edbee68" providerId="Windows Live" clId="Web-{3633FD06-0D50-446A-BB21-B6D9FD4858F7}" dt="2023-11-14T14:15:11.800" v="35"/>
        <pc:sldMkLst>
          <pc:docMk/>
          <pc:sldMk cId="255380911" sldId="259"/>
        </pc:sldMkLst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987995029" sldId="260"/>
        </pc:sldMkLst>
        <pc:spChg chg="mod">
          <ac:chgData name="Claire Frances MacNeil" userId="153cd1bd1edbee68" providerId="Windows Live" clId="Web-{3633FD06-0D50-446A-BB21-B6D9FD4858F7}" dt="2023-11-14T14:19:09.635" v="40" actId="20577"/>
          <ac:spMkLst>
            <pc:docMk/>
            <pc:sldMk cId="3987995029" sldId="260"/>
            <ac:spMk id="7" creationId="{75A2F5BB-131A-1860-AF2F-1B3B0B3E5E24}"/>
          </ac:spMkLst>
        </pc:spChg>
        <pc:graphicFrameChg chg="modGraphic">
          <ac:chgData name="Claire Frances MacNeil" userId="153cd1bd1edbee68" providerId="Windows Live" clId="Web-{3633FD06-0D50-446A-BB21-B6D9FD4858F7}" dt="2023-11-14T14:21:30.905" v="49"/>
          <ac:graphicFrameMkLst>
            <pc:docMk/>
            <pc:sldMk cId="3987995029" sldId="260"/>
            <ac:graphicFrameMk id="5" creationId="{57B6E2F2-364D-1880-DD6B-61F88E821F91}"/>
          </ac:graphicFrameMkLst>
        </pc:graphicFrame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695951330" sldId="261"/>
        </pc:sldMkLst>
        <pc:spChg chg="mod">
          <ac:chgData name="Claire Frances MacNeil" userId="153cd1bd1edbee68" providerId="Windows Live" clId="Web-{3633FD06-0D50-446A-BB21-B6D9FD4858F7}" dt="2023-11-14T14:19:16.292" v="44" actId="20577"/>
          <ac:spMkLst>
            <pc:docMk/>
            <pc:sldMk cId="3695951330" sldId="261"/>
            <ac:spMk id="4" creationId="{C5FACE21-9AEE-5B62-EC73-B6C869C6E69D}"/>
          </ac:spMkLst>
        </pc:spChg>
        <pc:graphicFrameChg chg="modGraphic">
          <ac:chgData name="Claire Frances MacNeil" userId="153cd1bd1edbee68" providerId="Windows Live" clId="Web-{3633FD06-0D50-446A-BB21-B6D9FD4858F7}" dt="2023-11-14T14:21:30.905" v="49"/>
          <ac:graphicFrameMkLst>
            <pc:docMk/>
            <pc:sldMk cId="3695951330" sldId="261"/>
            <ac:graphicFrameMk id="5" creationId="{026004EF-9108-C22E-6F80-4CAEDB9F23D2}"/>
          </ac:graphicFrameMkLst>
        </pc:graphicFrame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756955689" sldId="262"/>
        </pc:sldMkLst>
        <pc:spChg chg="mod">
          <ac:chgData name="Claire Frances MacNeil" userId="153cd1bd1edbee68" providerId="Windows Live" clId="Web-{3633FD06-0D50-446A-BB21-B6D9FD4858F7}" dt="2023-11-14T14:21:21.186" v="48" actId="20577"/>
          <ac:spMkLst>
            <pc:docMk/>
            <pc:sldMk cId="1756955689" sldId="262"/>
            <ac:spMk id="4" creationId="{F278BFE1-AA4B-C25E-3FAF-8FFC771CCF5D}"/>
          </ac:spMkLst>
        </pc:spChg>
        <pc:graphicFrameChg chg="modGraphic">
          <ac:chgData name="Claire Frances MacNeil" userId="153cd1bd1edbee68" providerId="Windows Live" clId="Web-{3633FD06-0D50-446A-BB21-B6D9FD4858F7}" dt="2023-11-14T14:21:30.905" v="49"/>
          <ac:graphicFrameMkLst>
            <pc:docMk/>
            <pc:sldMk cId="1756955689" sldId="262"/>
            <ac:graphicFrameMk id="5" creationId="{026004EF-9108-C22E-6F80-4CAEDB9F23D2}"/>
          </ac:graphicFrameMkLst>
        </pc:graphicFrame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798668319" sldId="264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798668319" sldId="264"/>
            <ac:spMk id="2" creationId="{4DBB808F-1708-4DA8-D3C0-46D2F26CE439}"/>
          </ac:spMkLst>
        </pc:spChg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798668319" sldId="264"/>
            <ac:spMk id="3" creationId="{494A21AD-BC7C-16EE-FF14-EF75B55E0C26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181904238" sldId="265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181904238" sldId="265"/>
            <ac:spMk id="2" creationId="{4DBB808F-1708-4DA8-D3C0-46D2F26CE439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20946969" sldId="266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20946969" sldId="266"/>
            <ac:spMk id="2" creationId="{BD3B326D-FC86-DC11-023D-60603138AD90}"/>
          </ac:spMkLst>
        </pc:spChg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20946969" sldId="266"/>
            <ac:spMk id="3" creationId="{DB452BF7-FC86-5D23-714C-7F60B267180D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657122307" sldId="267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657122307" sldId="267"/>
            <ac:spMk id="2" creationId="{84C0B775-A8ED-49CE-94D3-F8282F502176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4088788838" sldId="269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4088788838" sldId="269"/>
            <ac:spMk id="2" creationId="{E1449D77-2B07-E641-0A09-2D037289B4B5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732066625" sldId="270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732066625" sldId="270"/>
            <ac:spMk id="2" creationId="{E1449D77-2B07-E641-0A09-2D037289B4B5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510596431" sldId="272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510596431" sldId="272"/>
            <ac:spMk id="2" creationId="{6E526B62-A598-AB82-F37A-066621D28555}"/>
          </ac:spMkLst>
        </pc:spChg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510596431" sldId="272"/>
            <ac:spMk id="3" creationId="{4C0EE4D3-E050-1221-836B-D598272C6C54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275104602" sldId="273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275104602" sldId="273"/>
            <ac:spMk id="2" creationId="{6E526B62-A598-AB82-F37A-066621D28555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4240214570" sldId="274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4240214570" sldId="274"/>
            <ac:spMk id="5" creationId="{0F6A9619-E2A0-FBD9-1D15-41933CF8F5A9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290224617" sldId="275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90224617" sldId="275"/>
            <ac:spMk id="2" creationId="{6E526B62-A598-AB82-F37A-066621D28555}"/>
          </ac:spMkLst>
        </pc:spChg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90224617" sldId="275"/>
            <ac:spMk id="3" creationId="{4C0EE4D3-E050-1221-836B-D598272C6C54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2092634104" sldId="276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092634104" sldId="276"/>
            <ac:spMk id="2" creationId="{3819FD63-FD37-2B13-8721-C99F1CD247E9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204588459" sldId="277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204588459" sldId="277"/>
            <ac:spMk id="2" creationId="{6E526B62-A598-AB82-F37A-066621D28555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597033617" sldId="278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597033617" sldId="278"/>
            <ac:spMk id="2" creationId="{E02E066B-C884-F5D2-89AF-93A8F91878FA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721750965" sldId="279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721750965" sldId="279"/>
            <ac:spMk id="5" creationId="{4EB58240-0423-6613-FB36-43A50C28E5BF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741781840" sldId="280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741781840" sldId="280"/>
            <ac:spMk id="5" creationId="{0CFFC6EB-7639-1035-EA4C-4B6AD39C96CD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460238369" sldId="281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460238369" sldId="281"/>
            <ac:spMk id="5" creationId="{F72FF6CE-5D20-DABE-071A-8106891AD4B9}"/>
          </ac:spMkLst>
        </pc:spChg>
        <pc:spChg chg="mod">
          <ac:chgData name="Claire Frances MacNeil" userId="153cd1bd1edbee68" providerId="Windows Live" clId="Web-{3633FD06-0D50-446A-BB21-B6D9FD4858F7}" dt="2023-11-14T14:21:19.921" v="47"/>
          <ac:spMkLst>
            <pc:docMk/>
            <pc:sldMk cId="3460238369" sldId="281"/>
            <ac:spMk id="8" creationId="{BE637AE4-CD7C-EB45-58B7-F05BE1704408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231436074" sldId="282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231436074" sldId="282"/>
            <ac:spMk id="2" creationId="{37E2C625-8B23-21AC-D2F0-C92D4BEA61E9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703139785" sldId="283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703139785" sldId="283"/>
            <ac:spMk id="5" creationId="{2AF2A31C-1DE7-5C7D-16AD-E9B221250B71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241914831" sldId="284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241914831" sldId="284"/>
            <ac:spMk id="2" creationId="{0159008A-4AAB-D52B-7382-49F50FDEABBD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4254049150" sldId="285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4254049150" sldId="285"/>
            <ac:spMk id="2" creationId="{E2FEE06A-879E-6B92-821D-9C092AB53FD5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383930075" sldId="286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383930075" sldId="286"/>
            <ac:spMk id="2" creationId="{4B77F818-E3F4-A167-8F3C-55A5D0BA7AFE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2446829614" sldId="287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446829614" sldId="287"/>
            <ac:spMk id="2" creationId="{CF1AD4BB-C282-B44E-E2AF-FABDEB8381CC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4192763154" sldId="288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4192763154" sldId="288"/>
            <ac:spMk id="2" creationId="{238D08CE-416D-14B2-4CDF-16782043D3F1}"/>
          </ac:spMkLst>
        </pc:spChg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4192763154" sldId="288"/>
            <ac:spMk id="5" creationId="{BE476EAA-1D19-729C-0AE4-9197FA095607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802877784" sldId="289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802877784" sldId="289"/>
            <ac:spMk id="2" creationId="{6E526B62-A598-AB82-F37A-066621D28555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2906818811" sldId="290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906818811" sldId="290"/>
            <ac:spMk id="2" creationId="{0139BF7C-EDD8-941E-49B7-A79D1BDED27B}"/>
          </ac:spMkLst>
        </pc:spChg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906818811" sldId="290"/>
            <ac:spMk id="3" creationId="{2EC418BD-1B3B-1402-B5A8-96DEB44FDED7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997752846" sldId="291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997752846" sldId="291"/>
            <ac:spMk id="6" creationId="{1597C161-3D8A-2FFA-9805-7CD331884D3C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868223520" sldId="292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868223520" sldId="292"/>
            <ac:spMk id="2" creationId="{672BA8AF-E090-D746-C015-6E18CEC25C1F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537823466" sldId="293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537823466" sldId="293"/>
            <ac:spMk id="2" creationId="{CB897293-CF6E-DC95-72CB-7A0308FAFCC8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377492996" sldId="294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377492996" sldId="294"/>
            <ac:spMk id="2" creationId="{C6CEF84B-DC1C-FD87-B710-B93B76EF33DD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225683544" sldId="295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25683544" sldId="295"/>
            <ac:spMk id="5" creationId="{B502559F-847D-74AF-077E-11137A041F1E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650502163" sldId="297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650502163" sldId="297"/>
            <ac:spMk id="2" creationId="{CFC67B9A-2BB9-3836-F865-C6798A8475F7}"/>
          </ac:spMkLst>
        </pc:spChg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650502163" sldId="297"/>
            <ac:spMk id="5" creationId="{1EC81DB6-4978-A6CE-F980-F6415D72F696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524106043" sldId="298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524106043" sldId="298"/>
            <ac:spMk id="2" creationId="{CFC67B9A-2BB9-3836-F865-C6798A8475F7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56931730" sldId="299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56931730" sldId="299"/>
            <ac:spMk id="2" creationId="{D4353317-6050-13BE-A5DA-3BA812B1D4DE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561102749" sldId="300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561102749" sldId="300"/>
            <ac:spMk id="2" creationId="{57510B05-F979-A36F-377E-10790857BE90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711153414" sldId="301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711153414" sldId="301"/>
            <ac:spMk id="2" creationId="{A7E7F312-1391-2BF7-4115-287BB49BABBB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407487461" sldId="302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407487461" sldId="302"/>
            <ac:spMk id="2" creationId="{88083C39-AE51-EA4A-1A0C-74DAF036FBED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648650187" sldId="303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648650187" sldId="303"/>
            <ac:spMk id="2" creationId="{78A3A404-3E58-1A09-2097-4AF3DA2BF5D2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902339480" sldId="304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902339480" sldId="304"/>
            <ac:spMk id="2" creationId="{27278259-0342-1323-AAEE-A2FBD474CB2B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2137363744" sldId="305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137363744" sldId="305"/>
            <ac:spMk id="2" creationId="{8A49B829-8B46-B818-1B9C-FC2E2E5C77C5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962504578" sldId="306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962504578" sldId="306"/>
            <ac:spMk id="5" creationId="{278AEA24-6D16-CB75-A87D-30B5F0FAC96C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3342427746" sldId="307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342427746" sldId="307"/>
            <ac:spMk id="2" creationId="{CFC67B9A-2BB9-3836-F865-C6798A8475F7}"/>
          </ac:spMkLst>
        </pc:spChg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3342427746" sldId="307"/>
            <ac:spMk id="5" creationId="{1EC81DB6-4978-A6CE-F980-F6415D72F696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260004692" sldId="308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60004692" sldId="308"/>
            <ac:spMk id="5" creationId="{D868D8AE-02A3-DC05-BB42-E86E9E635CC5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2702909854" sldId="309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2702909854" sldId="309"/>
            <ac:spMk id="2" creationId="{90C7CA28-88C2-A576-7D70-454654BBBCC1}"/>
          </ac:spMkLst>
        </pc:spChg>
      </pc:sldChg>
      <pc:sldChg chg="modSp">
        <pc:chgData name="Claire Frances MacNeil" userId="153cd1bd1edbee68" providerId="Windows Live" clId="Web-{3633FD06-0D50-446A-BB21-B6D9FD4858F7}" dt="2023-11-14T14:21:30.905" v="49"/>
        <pc:sldMkLst>
          <pc:docMk/>
          <pc:sldMk cId="1306959249" sldId="311"/>
        </pc:sldMkLst>
        <pc:spChg chg="mod">
          <ac:chgData name="Claire Frances MacNeil" userId="153cd1bd1edbee68" providerId="Windows Live" clId="Web-{3633FD06-0D50-446A-BB21-B6D9FD4858F7}" dt="2023-11-14T14:21:30.905" v="49"/>
          <ac:spMkLst>
            <pc:docMk/>
            <pc:sldMk cId="1306959249" sldId="311"/>
            <ac:spMk id="2" creationId="{84C0B775-A8ED-49CE-94D3-F8282F502176}"/>
          </ac:spMkLst>
        </pc:spChg>
      </pc:sldChg>
      <pc:sldChg chg="modSp add">
        <pc:chgData name="Claire Frances MacNeil" userId="153cd1bd1edbee68" providerId="Windows Live" clId="Web-{3633FD06-0D50-446A-BB21-B6D9FD4858F7}" dt="2023-11-14T14:19:06.479" v="38" actId="20577"/>
        <pc:sldMkLst>
          <pc:docMk/>
          <pc:sldMk cId="822643735" sldId="313"/>
        </pc:sldMkLst>
        <pc:spChg chg="mod">
          <ac:chgData name="Claire Frances MacNeil" userId="153cd1bd1edbee68" providerId="Windows Live" clId="Web-{3633FD06-0D50-446A-BB21-B6D9FD4858F7}" dt="2023-11-14T14:19:06.479" v="38" actId="20577"/>
          <ac:spMkLst>
            <pc:docMk/>
            <pc:sldMk cId="822643735" sldId="313"/>
            <ac:spMk id="3" creationId="{9859C332-A1D5-1119-CF22-BB45BD5A6C4C}"/>
          </ac:spMkLst>
        </pc:spChg>
      </pc:sldChg>
    </pc:docChg>
  </pc:docChgLst>
  <pc:docChgLst>
    <pc:chgData name="Claire Frances MacNeil" userId="153cd1bd1edbee68" providerId="Windows Live" clId="Web-{D46052CD-E023-4E5B-A274-2405C800C866}"/>
    <pc:docChg chg="mod addSld delSld modSld sldOrd">
      <pc:chgData name="Claire Frances MacNeil" userId="153cd1bd1edbee68" providerId="Windows Live" clId="Web-{D46052CD-E023-4E5B-A274-2405C800C866}" dt="2023-11-27T19:24:21.493" v="7440"/>
      <pc:docMkLst>
        <pc:docMk/>
      </pc:docMkLst>
      <pc:sldChg chg="modSp">
        <pc:chgData name="Claire Frances MacNeil" userId="153cd1bd1edbee68" providerId="Windows Live" clId="Web-{D46052CD-E023-4E5B-A274-2405C800C866}" dt="2023-11-21T15:14:30.664" v="12" actId="20577"/>
        <pc:sldMkLst>
          <pc:docMk/>
          <pc:sldMk cId="3483999700" sldId="257"/>
        </pc:sldMkLst>
        <pc:spChg chg="mod">
          <ac:chgData name="Claire Frances MacNeil" userId="153cd1bd1edbee68" providerId="Windows Live" clId="Web-{D46052CD-E023-4E5B-A274-2405C800C866}" dt="2023-11-21T15:14:30.664" v="12" actId="20577"/>
          <ac:spMkLst>
            <pc:docMk/>
            <pc:sldMk cId="3483999700" sldId="257"/>
            <ac:spMk id="3" creationId="{180BE8D2-15FB-F704-B63B-F9CFE2CCF7AF}"/>
          </ac:spMkLst>
        </pc:spChg>
      </pc:sldChg>
      <pc:sldChg chg="modSp">
        <pc:chgData name="Claire Frances MacNeil" userId="153cd1bd1edbee68" providerId="Windows Live" clId="Web-{D46052CD-E023-4E5B-A274-2405C800C866}" dt="2023-11-27T17:18:05.808" v="6727"/>
        <pc:sldMkLst>
          <pc:docMk/>
          <pc:sldMk cId="642854366" sldId="258"/>
        </pc:sldMkLst>
        <pc:graphicFrameChg chg="mod modGraphic">
          <ac:chgData name="Claire Frances MacNeil" userId="153cd1bd1edbee68" providerId="Windows Live" clId="Web-{D46052CD-E023-4E5B-A274-2405C800C866}" dt="2023-11-27T17:18:05.808" v="6727"/>
          <ac:graphicFrameMkLst>
            <pc:docMk/>
            <pc:sldMk cId="642854366" sldId="258"/>
            <ac:graphicFrameMk id="4" creationId="{3C8C10E2-8A98-F8C9-3127-035A59159215}"/>
          </ac:graphicFrameMkLst>
        </pc:graphicFrameChg>
      </pc:sldChg>
      <pc:sldChg chg="modSp">
        <pc:chgData name="Claire Frances MacNeil" userId="153cd1bd1edbee68" providerId="Windows Live" clId="Web-{D46052CD-E023-4E5B-A274-2405C800C866}" dt="2023-11-27T17:14:31.897" v="6374"/>
        <pc:sldMkLst>
          <pc:docMk/>
          <pc:sldMk cId="3987995029" sldId="260"/>
        </pc:sldMkLst>
        <pc:graphicFrameChg chg="mod modGraphic">
          <ac:chgData name="Claire Frances MacNeil" userId="153cd1bd1edbee68" providerId="Windows Live" clId="Web-{D46052CD-E023-4E5B-A274-2405C800C866}" dt="2023-11-27T17:14:31.897" v="6374"/>
          <ac:graphicFrameMkLst>
            <pc:docMk/>
            <pc:sldMk cId="3987995029" sldId="260"/>
            <ac:graphicFrameMk id="5" creationId="{57B6E2F2-364D-1880-DD6B-61F88E821F91}"/>
          </ac:graphicFrameMkLst>
        </pc:graphicFrameChg>
      </pc:sldChg>
      <pc:sldChg chg="modSp">
        <pc:chgData name="Claire Frances MacNeil" userId="153cd1bd1edbee68" providerId="Windows Live" clId="Web-{D46052CD-E023-4E5B-A274-2405C800C866}" dt="2023-11-27T17:22:55.799" v="7150"/>
        <pc:sldMkLst>
          <pc:docMk/>
          <pc:sldMk cId="3695951330" sldId="261"/>
        </pc:sldMkLst>
        <pc:graphicFrameChg chg="mod modGraphic">
          <ac:chgData name="Claire Frances MacNeil" userId="153cd1bd1edbee68" providerId="Windows Live" clId="Web-{D46052CD-E023-4E5B-A274-2405C800C866}" dt="2023-11-27T17:22:55.799" v="7150"/>
          <ac:graphicFrameMkLst>
            <pc:docMk/>
            <pc:sldMk cId="3695951330" sldId="261"/>
            <ac:graphicFrameMk id="5" creationId="{026004EF-9108-C22E-6F80-4CAEDB9F23D2}"/>
          </ac:graphicFrameMkLst>
        </pc:graphicFrameChg>
      </pc:sldChg>
      <pc:sldChg chg="modSp">
        <pc:chgData name="Claire Frances MacNeil" userId="153cd1bd1edbee68" providerId="Windows Live" clId="Web-{D46052CD-E023-4E5B-A274-2405C800C866}" dt="2023-11-27T19:24:21.493" v="7440"/>
        <pc:sldMkLst>
          <pc:docMk/>
          <pc:sldMk cId="1756955689" sldId="262"/>
        </pc:sldMkLst>
        <pc:graphicFrameChg chg="mod modGraphic">
          <ac:chgData name="Claire Frances MacNeil" userId="153cd1bd1edbee68" providerId="Windows Live" clId="Web-{D46052CD-E023-4E5B-A274-2405C800C866}" dt="2023-11-27T19:24:21.493" v="7440"/>
          <ac:graphicFrameMkLst>
            <pc:docMk/>
            <pc:sldMk cId="1756955689" sldId="262"/>
            <ac:graphicFrameMk id="5" creationId="{026004EF-9108-C22E-6F80-4CAEDB9F23D2}"/>
          </ac:graphicFrameMkLst>
        </pc:graphicFrameChg>
      </pc:sldChg>
      <pc:sldChg chg="modSp del">
        <pc:chgData name="Claire Frances MacNeil" userId="153cd1bd1edbee68" providerId="Windows Live" clId="Web-{D46052CD-E023-4E5B-A274-2405C800C866}" dt="2023-11-21T15:38:45.504" v="246"/>
        <pc:sldMkLst>
          <pc:docMk/>
          <pc:sldMk cId="798668319" sldId="264"/>
        </pc:sldMkLst>
        <pc:spChg chg="mod">
          <ac:chgData name="Claire Frances MacNeil" userId="153cd1bd1edbee68" providerId="Windows Live" clId="Web-{D46052CD-E023-4E5B-A274-2405C800C866}" dt="2023-11-21T15:19:08.251" v="235"/>
          <ac:spMkLst>
            <pc:docMk/>
            <pc:sldMk cId="798668319" sldId="264"/>
            <ac:spMk id="3" creationId="{494A21AD-BC7C-16EE-FF14-EF75B55E0C26}"/>
          </ac:spMkLst>
        </pc:spChg>
      </pc:sldChg>
      <pc:sldChg chg="del">
        <pc:chgData name="Claire Frances MacNeil" userId="153cd1bd1edbee68" providerId="Windows Live" clId="Web-{D46052CD-E023-4E5B-A274-2405C800C866}" dt="2023-11-21T15:38:45.504" v="245"/>
        <pc:sldMkLst>
          <pc:docMk/>
          <pc:sldMk cId="1181904238" sldId="265"/>
        </pc:sldMkLst>
      </pc:sldChg>
      <pc:sldChg chg="modSp">
        <pc:chgData name="Claire Frances MacNeil" userId="153cd1bd1edbee68" providerId="Windows Live" clId="Web-{D46052CD-E023-4E5B-A274-2405C800C866}" dt="2023-11-21T15:40:09.444" v="281" actId="20577"/>
        <pc:sldMkLst>
          <pc:docMk/>
          <pc:sldMk cId="320946969" sldId="266"/>
        </pc:sldMkLst>
        <pc:spChg chg="mod">
          <ac:chgData name="Claire Frances MacNeil" userId="153cd1bd1edbee68" providerId="Windows Live" clId="Web-{D46052CD-E023-4E5B-A274-2405C800C866}" dt="2023-11-21T15:39:57.553" v="267" actId="20577"/>
          <ac:spMkLst>
            <pc:docMk/>
            <pc:sldMk cId="320946969" sldId="266"/>
            <ac:spMk id="2" creationId="{BD3B326D-FC86-DC11-023D-60603138AD90}"/>
          </ac:spMkLst>
        </pc:spChg>
        <pc:spChg chg="mod">
          <ac:chgData name="Claire Frances MacNeil" userId="153cd1bd1edbee68" providerId="Windows Live" clId="Web-{D46052CD-E023-4E5B-A274-2405C800C866}" dt="2023-11-21T15:40:09.444" v="281" actId="20577"/>
          <ac:spMkLst>
            <pc:docMk/>
            <pc:sldMk cId="320946969" sldId="266"/>
            <ac:spMk id="3" creationId="{DB452BF7-FC86-5D23-714C-7F60B267180D}"/>
          </ac:spMkLst>
        </pc:spChg>
      </pc:sldChg>
      <pc:sldChg chg="modSp">
        <pc:chgData name="Claire Frances MacNeil" userId="153cd1bd1edbee68" providerId="Windows Live" clId="Web-{D46052CD-E023-4E5B-A274-2405C800C866}" dt="2023-11-21T15:39:36.209" v="259" actId="20577"/>
        <pc:sldMkLst>
          <pc:docMk/>
          <pc:sldMk cId="1657122307" sldId="267"/>
        </pc:sldMkLst>
        <pc:spChg chg="mod">
          <ac:chgData name="Claire Frances MacNeil" userId="153cd1bd1edbee68" providerId="Windows Live" clId="Web-{D46052CD-E023-4E5B-A274-2405C800C866}" dt="2023-11-21T15:38:58.880" v="249" actId="20577"/>
          <ac:spMkLst>
            <pc:docMk/>
            <pc:sldMk cId="1657122307" sldId="267"/>
            <ac:spMk id="2" creationId="{84C0B775-A8ED-49CE-94D3-F8282F502176}"/>
          </ac:spMkLst>
        </pc:spChg>
        <pc:spChg chg="mod">
          <ac:chgData name="Claire Frances MacNeil" userId="153cd1bd1edbee68" providerId="Windows Live" clId="Web-{D46052CD-E023-4E5B-A274-2405C800C866}" dt="2023-11-21T15:39:36.209" v="259" actId="20577"/>
          <ac:spMkLst>
            <pc:docMk/>
            <pc:sldMk cId="1657122307" sldId="267"/>
            <ac:spMk id="5" creationId="{DD9FCDE2-91BE-00BF-1411-466FD6A90C5B}"/>
          </ac:spMkLst>
        </pc:spChg>
      </pc:sldChg>
      <pc:sldChg chg="addSp modSp del">
        <pc:chgData name="Claire Frances MacNeil" userId="153cd1bd1edbee68" providerId="Windows Live" clId="Web-{D46052CD-E023-4E5B-A274-2405C800C866}" dt="2023-11-21T15:40:33.508" v="285"/>
        <pc:sldMkLst>
          <pc:docMk/>
          <pc:sldMk cId="3274758376" sldId="268"/>
        </pc:sldMkLst>
        <pc:spChg chg="add mod">
          <ac:chgData name="Claire Frances MacNeil" userId="153cd1bd1edbee68" providerId="Windows Live" clId="Web-{D46052CD-E023-4E5B-A274-2405C800C866}" dt="2023-11-21T15:40:27.945" v="284"/>
          <ac:spMkLst>
            <pc:docMk/>
            <pc:sldMk cId="3274758376" sldId="268"/>
            <ac:spMk id="2" creationId="{9F72DADA-2934-F4D5-FCE8-D57B3879FC21}"/>
          </ac:spMkLst>
        </pc:spChg>
      </pc:sldChg>
      <pc:sldChg chg="modSp addCm delCm modCm">
        <pc:chgData name="Claire Frances MacNeil" userId="153cd1bd1edbee68" providerId="Windows Live" clId="Web-{D46052CD-E023-4E5B-A274-2405C800C866}" dt="2023-11-21T15:56:34.552" v="784" actId="20577"/>
        <pc:sldMkLst>
          <pc:docMk/>
          <pc:sldMk cId="4088788838" sldId="269"/>
        </pc:sldMkLst>
        <pc:spChg chg="mod">
          <ac:chgData name="Claire Frances MacNeil" userId="153cd1bd1edbee68" providerId="Windows Live" clId="Web-{D46052CD-E023-4E5B-A274-2405C800C866}" dt="2023-11-21T15:46:28.424" v="450" actId="20577"/>
          <ac:spMkLst>
            <pc:docMk/>
            <pc:sldMk cId="4088788838" sldId="269"/>
            <ac:spMk id="2" creationId="{E1449D77-2B07-E641-0A09-2D037289B4B5}"/>
          </ac:spMkLst>
        </pc:spChg>
        <pc:spChg chg="mod">
          <ac:chgData name="Claire Frances MacNeil" userId="153cd1bd1edbee68" providerId="Windows Live" clId="Web-{D46052CD-E023-4E5B-A274-2405C800C866}" dt="2023-11-21T15:56:34.552" v="784" actId="20577"/>
          <ac:spMkLst>
            <pc:docMk/>
            <pc:sldMk cId="4088788838" sldId="269"/>
            <ac:spMk id="3" creationId="{B0E5A8CD-5D19-CD47-1854-F04807A38A88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 del mod">
              <pc226:chgData name="Claire Frances MacNeil" userId="153cd1bd1edbee68" providerId="Windows Live" clId="Web-{D46052CD-E023-4E5B-A274-2405C800C866}" dt="2023-11-21T15:56:21.067" v="781"/>
              <pc2:cmMkLst xmlns:pc2="http://schemas.microsoft.com/office/powerpoint/2019/9/main/command">
                <pc:docMk/>
                <pc:sldMk cId="4088788838" sldId="269"/>
                <pc2:cmMk id="{DE5610E6-C462-4E63-908F-BC982693838C}"/>
              </pc2:cmMkLst>
            </pc226:cmChg>
          </p:ext>
        </pc:extLst>
      </pc:sldChg>
      <pc:sldChg chg="modSp">
        <pc:chgData name="Claire Frances MacNeil" userId="153cd1bd1edbee68" providerId="Windows Live" clId="Web-{D46052CD-E023-4E5B-A274-2405C800C866}" dt="2023-11-21T15:56:42.177" v="787" actId="20577"/>
        <pc:sldMkLst>
          <pc:docMk/>
          <pc:sldMk cId="732066625" sldId="270"/>
        </pc:sldMkLst>
        <pc:spChg chg="mod">
          <ac:chgData name="Claire Frances MacNeil" userId="153cd1bd1edbee68" providerId="Windows Live" clId="Web-{D46052CD-E023-4E5B-A274-2405C800C866}" dt="2023-11-21T15:46:51.941" v="461" actId="20577"/>
          <ac:spMkLst>
            <pc:docMk/>
            <pc:sldMk cId="732066625" sldId="270"/>
            <ac:spMk id="2" creationId="{E1449D77-2B07-E641-0A09-2D037289B4B5}"/>
          </ac:spMkLst>
        </pc:spChg>
        <pc:spChg chg="mod">
          <ac:chgData name="Claire Frances MacNeil" userId="153cd1bd1edbee68" providerId="Windows Live" clId="Web-{D46052CD-E023-4E5B-A274-2405C800C866}" dt="2023-11-21T15:56:42.177" v="787" actId="20577"/>
          <ac:spMkLst>
            <pc:docMk/>
            <pc:sldMk cId="732066625" sldId="270"/>
            <ac:spMk id="3" creationId="{B0E5A8CD-5D19-CD47-1854-F04807A38A88}"/>
          </ac:spMkLst>
        </pc:spChg>
      </pc:sldChg>
      <pc:sldChg chg="modSp">
        <pc:chgData name="Claire Frances MacNeil" userId="153cd1bd1edbee68" providerId="Windows Live" clId="Web-{D46052CD-E023-4E5B-A274-2405C800C866}" dt="2023-11-21T15:57:07.084" v="800" actId="1076"/>
        <pc:sldMkLst>
          <pc:docMk/>
          <pc:sldMk cId="1510596431" sldId="272"/>
        </pc:sldMkLst>
        <pc:spChg chg="mod">
          <ac:chgData name="Claire Frances MacNeil" userId="153cd1bd1edbee68" providerId="Windows Live" clId="Web-{D46052CD-E023-4E5B-A274-2405C800C866}" dt="2023-11-21T15:55:08.143" v="758" actId="20577"/>
          <ac:spMkLst>
            <pc:docMk/>
            <pc:sldMk cId="1510596431" sldId="272"/>
            <ac:spMk id="2" creationId="{6E526B62-A598-AB82-F37A-066621D28555}"/>
          </ac:spMkLst>
        </pc:spChg>
        <pc:spChg chg="mod">
          <ac:chgData name="Claire Frances MacNeil" userId="153cd1bd1edbee68" providerId="Windows Live" clId="Web-{D46052CD-E023-4E5B-A274-2405C800C866}" dt="2023-11-21T15:57:07.084" v="800" actId="1076"/>
          <ac:spMkLst>
            <pc:docMk/>
            <pc:sldMk cId="1510596431" sldId="272"/>
            <ac:spMk id="3" creationId="{4C0EE4D3-E050-1221-836B-D598272C6C54}"/>
          </ac:spMkLst>
        </pc:spChg>
      </pc:sldChg>
      <pc:sldChg chg="modSp">
        <pc:chgData name="Claire Frances MacNeil" userId="153cd1bd1edbee68" providerId="Windows Live" clId="Web-{D46052CD-E023-4E5B-A274-2405C800C866}" dt="2023-11-23T16:27:08.729" v="1328" actId="20577"/>
        <pc:sldMkLst>
          <pc:docMk/>
          <pc:sldMk cId="1275104602" sldId="273"/>
        </pc:sldMkLst>
        <pc:spChg chg="mod">
          <ac:chgData name="Claire Frances MacNeil" userId="153cd1bd1edbee68" providerId="Windows Live" clId="Web-{D46052CD-E023-4E5B-A274-2405C800C866}" dt="2023-11-21T15:55:57.051" v="780" actId="20577"/>
          <ac:spMkLst>
            <pc:docMk/>
            <pc:sldMk cId="1275104602" sldId="273"/>
            <ac:spMk id="2" creationId="{6E526B62-A598-AB82-F37A-066621D28555}"/>
          </ac:spMkLst>
        </pc:spChg>
        <pc:spChg chg="mod">
          <ac:chgData name="Claire Frances MacNeil" userId="153cd1bd1edbee68" providerId="Windows Live" clId="Web-{D46052CD-E023-4E5B-A274-2405C800C866}" dt="2023-11-23T16:27:08.729" v="1328" actId="20577"/>
          <ac:spMkLst>
            <pc:docMk/>
            <pc:sldMk cId="1275104602" sldId="273"/>
            <ac:spMk id="3" creationId="{4C0EE4D3-E050-1221-836B-D598272C6C54}"/>
          </ac:spMkLst>
        </pc:spChg>
        <pc:spChg chg="mod">
          <ac:chgData name="Claire Frances MacNeil" userId="153cd1bd1edbee68" providerId="Windows Live" clId="Web-{D46052CD-E023-4E5B-A274-2405C800C866}" dt="2023-11-21T15:57:01.631" v="799" actId="1076"/>
          <ac:spMkLst>
            <pc:docMk/>
            <pc:sldMk cId="1275104602" sldId="273"/>
            <ac:spMk id="7" creationId="{3499A104-25C2-297E-A70A-06AC0E85B9BD}"/>
          </ac:spMkLst>
        </pc:spChg>
      </pc:sldChg>
      <pc:sldChg chg="modSp">
        <pc:chgData name="Claire Frances MacNeil" userId="153cd1bd1edbee68" providerId="Windows Live" clId="Web-{D46052CD-E023-4E5B-A274-2405C800C866}" dt="2023-11-23T16:25:31.070" v="1250" actId="20577"/>
        <pc:sldMkLst>
          <pc:docMk/>
          <pc:sldMk cId="4240214570" sldId="274"/>
        </pc:sldMkLst>
        <pc:spChg chg="mod">
          <ac:chgData name="Claire Frances MacNeil" userId="153cd1bd1edbee68" providerId="Windows Live" clId="Web-{D46052CD-E023-4E5B-A274-2405C800C866}" dt="2023-11-23T16:22:25.908" v="1112" actId="20577"/>
          <ac:spMkLst>
            <pc:docMk/>
            <pc:sldMk cId="4240214570" sldId="274"/>
            <ac:spMk id="3" creationId="{26BB4F2E-9AE0-DA58-1C5C-8B607A543D7B}"/>
          </ac:spMkLst>
        </pc:spChg>
        <pc:spChg chg="mod">
          <ac:chgData name="Claire Frances MacNeil" userId="153cd1bd1edbee68" providerId="Windows Live" clId="Web-{D46052CD-E023-4E5B-A274-2405C800C866}" dt="2023-11-21T15:58:35.680" v="814" actId="20577"/>
          <ac:spMkLst>
            <pc:docMk/>
            <pc:sldMk cId="4240214570" sldId="274"/>
            <ac:spMk id="5" creationId="{0F6A9619-E2A0-FBD9-1D15-41933CF8F5A9}"/>
          </ac:spMkLst>
        </pc:spChg>
        <pc:spChg chg="mod">
          <ac:chgData name="Claire Frances MacNeil" userId="153cd1bd1edbee68" providerId="Windows Live" clId="Web-{D46052CD-E023-4E5B-A274-2405C800C866}" dt="2023-11-23T16:25:31.070" v="1250" actId="20577"/>
          <ac:spMkLst>
            <pc:docMk/>
            <pc:sldMk cId="4240214570" sldId="274"/>
            <ac:spMk id="9" creationId="{7187854B-781B-967B-EB5D-4AAF4284C571}"/>
          </ac:spMkLst>
        </pc:spChg>
      </pc:sldChg>
      <pc:sldChg chg="modSp">
        <pc:chgData name="Claire Frances MacNeil" userId="153cd1bd1edbee68" providerId="Windows Live" clId="Web-{D46052CD-E023-4E5B-A274-2405C800C866}" dt="2023-11-23T16:26:37.603" v="1320" actId="20577"/>
        <pc:sldMkLst>
          <pc:docMk/>
          <pc:sldMk cId="290224617" sldId="275"/>
        </pc:sldMkLst>
        <pc:spChg chg="mod">
          <ac:chgData name="Claire Frances MacNeil" userId="153cd1bd1edbee68" providerId="Windows Live" clId="Web-{D46052CD-E023-4E5B-A274-2405C800C866}" dt="2023-11-23T16:26:33.228" v="1317" actId="20577"/>
          <ac:spMkLst>
            <pc:docMk/>
            <pc:sldMk cId="290224617" sldId="275"/>
            <ac:spMk id="2" creationId="{6E526B62-A598-AB82-F37A-066621D28555}"/>
          </ac:spMkLst>
        </pc:spChg>
        <pc:spChg chg="mod">
          <ac:chgData name="Claire Frances MacNeil" userId="153cd1bd1edbee68" providerId="Windows Live" clId="Web-{D46052CD-E023-4E5B-A274-2405C800C866}" dt="2023-11-23T16:26:37.603" v="1320" actId="20577"/>
          <ac:spMkLst>
            <pc:docMk/>
            <pc:sldMk cId="290224617" sldId="275"/>
            <ac:spMk id="3" creationId="{4C0EE4D3-E050-1221-836B-D598272C6C54}"/>
          </ac:spMkLst>
        </pc:spChg>
      </pc:sldChg>
      <pc:sldChg chg="modSp">
        <pc:chgData name="Claire Frances MacNeil" userId="153cd1bd1edbee68" providerId="Windows Live" clId="Web-{D46052CD-E023-4E5B-A274-2405C800C866}" dt="2023-11-23T15:02:21.805" v="1041" actId="20577"/>
        <pc:sldMkLst>
          <pc:docMk/>
          <pc:sldMk cId="2092634104" sldId="276"/>
        </pc:sldMkLst>
        <pc:spChg chg="mod">
          <ac:chgData name="Claire Frances MacNeil" userId="153cd1bd1edbee68" providerId="Windows Live" clId="Web-{D46052CD-E023-4E5B-A274-2405C800C866}" dt="2023-11-21T15:58:30.430" v="811" actId="20577"/>
          <ac:spMkLst>
            <pc:docMk/>
            <pc:sldMk cId="2092634104" sldId="276"/>
            <ac:spMk id="2" creationId="{3819FD63-FD37-2B13-8721-C99F1CD247E9}"/>
          </ac:spMkLst>
        </pc:spChg>
        <pc:spChg chg="mod">
          <ac:chgData name="Claire Frances MacNeil" userId="153cd1bd1edbee68" providerId="Windows Live" clId="Web-{D46052CD-E023-4E5B-A274-2405C800C866}" dt="2023-11-23T15:02:21.805" v="1041" actId="20577"/>
          <ac:spMkLst>
            <pc:docMk/>
            <pc:sldMk cId="2092634104" sldId="276"/>
            <ac:spMk id="3" creationId="{8B81DDD1-507B-52FE-935E-17FFC02DE9E1}"/>
          </ac:spMkLst>
        </pc:spChg>
      </pc:sldChg>
      <pc:sldChg chg="modSp">
        <pc:chgData name="Claire Frances MacNeil" userId="153cd1bd1edbee68" providerId="Windows Live" clId="Web-{D46052CD-E023-4E5B-A274-2405C800C866}" dt="2023-11-23T16:28:06.466" v="1383" actId="20577"/>
        <pc:sldMkLst>
          <pc:docMk/>
          <pc:sldMk cId="3204588459" sldId="277"/>
        </pc:sldMkLst>
        <pc:spChg chg="mod">
          <ac:chgData name="Claire Frances MacNeil" userId="153cd1bd1edbee68" providerId="Windows Live" clId="Web-{D46052CD-E023-4E5B-A274-2405C800C866}" dt="2023-11-23T16:27:48.090" v="1371" actId="20577"/>
          <ac:spMkLst>
            <pc:docMk/>
            <pc:sldMk cId="3204588459" sldId="277"/>
            <ac:spMk id="2" creationId="{6E526B62-A598-AB82-F37A-066621D28555}"/>
          </ac:spMkLst>
        </pc:spChg>
        <pc:spChg chg="mod">
          <ac:chgData name="Claire Frances MacNeil" userId="153cd1bd1edbee68" providerId="Windows Live" clId="Web-{D46052CD-E023-4E5B-A274-2405C800C866}" dt="2023-11-23T16:27:33.418" v="1344" actId="20577"/>
          <ac:spMkLst>
            <pc:docMk/>
            <pc:sldMk cId="3204588459" sldId="277"/>
            <ac:spMk id="3" creationId="{4C0EE4D3-E050-1221-836B-D598272C6C54}"/>
          </ac:spMkLst>
        </pc:spChg>
        <pc:spChg chg="mod">
          <ac:chgData name="Claire Frances MacNeil" userId="153cd1bd1edbee68" providerId="Windows Live" clId="Web-{D46052CD-E023-4E5B-A274-2405C800C866}" dt="2023-11-23T16:28:06.466" v="1383" actId="20577"/>
          <ac:spMkLst>
            <pc:docMk/>
            <pc:sldMk cId="3204588459" sldId="277"/>
            <ac:spMk id="7" creationId="{203EDE1F-A962-93EF-4C49-849A496D60D9}"/>
          </ac:spMkLst>
        </pc:spChg>
      </pc:sldChg>
      <pc:sldChg chg="modSp">
        <pc:chgData name="Claire Frances MacNeil" userId="153cd1bd1edbee68" providerId="Windows Live" clId="Web-{D46052CD-E023-4E5B-A274-2405C800C866}" dt="2023-11-23T16:29:10.999" v="1406" actId="20577"/>
        <pc:sldMkLst>
          <pc:docMk/>
          <pc:sldMk cId="597033617" sldId="278"/>
        </pc:sldMkLst>
        <pc:spChg chg="mod">
          <ac:chgData name="Claire Frances MacNeil" userId="153cd1bd1edbee68" providerId="Windows Live" clId="Web-{D46052CD-E023-4E5B-A274-2405C800C866}" dt="2023-11-23T16:28:39.139" v="1393" actId="20577"/>
          <ac:spMkLst>
            <pc:docMk/>
            <pc:sldMk cId="597033617" sldId="278"/>
            <ac:spMk id="2" creationId="{E02E066B-C884-F5D2-89AF-93A8F91878FA}"/>
          </ac:spMkLst>
        </pc:spChg>
        <pc:spChg chg="mod">
          <ac:chgData name="Claire Frances MacNeil" userId="153cd1bd1edbee68" providerId="Windows Live" clId="Web-{D46052CD-E023-4E5B-A274-2405C800C866}" dt="2023-11-23T16:29:10.999" v="1406" actId="20577"/>
          <ac:spMkLst>
            <pc:docMk/>
            <pc:sldMk cId="597033617" sldId="278"/>
            <ac:spMk id="3" creationId="{1A398E84-BA7F-BF86-BF0A-96BC96252CCD}"/>
          </ac:spMkLst>
        </pc:spChg>
      </pc:sldChg>
      <pc:sldChg chg="modSp">
        <pc:chgData name="Claire Frances MacNeil" userId="153cd1bd1edbee68" providerId="Windows Live" clId="Web-{D46052CD-E023-4E5B-A274-2405C800C866}" dt="2023-11-23T16:29:51.219" v="1425" actId="20577"/>
        <pc:sldMkLst>
          <pc:docMk/>
          <pc:sldMk cId="3721750965" sldId="279"/>
        </pc:sldMkLst>
        <pc:spChg chg="mod">
          <ac:chgData name="Claire Frances MacNeil" userId="153cd1bd1edbee68" providerId="Windows Live" clId="Web-{D46052CD-E023-4E5B-A274-2405C800C866}" dt="2023-11-23T16:29:51.219" v="1425" actId="20577"/>
          <ac:spMkLst>
            <pc:docMk/>
            <pc:sldMk cId="3721750965" sldId="279"/>
            <ac:spMk id="3" creationId="{666F7B53-B4FB-9775-EC60-165401304288}"/>
          </ac:spMkLst>
        </pc:spChg>
        <pc:spChg chg="mod">
          <ac:chgData name="Claire Frances MacNeil" userId="153cd1bd1edbee68" providerId="Windows Live" clId="Web-{D46052CD-E023-4E5B-A274-2405C800C866}" dt="2023-11-23T16:29:28.296" v="1409" actId="20577"/>
          <ac:spMkLst>
            <pc:docMk/>
            <pc:sldMk cId="3721750965" sldId="279"/>
            <ac:spMk id="5" creationId="{4EB58240-0423-6613-FB36-43A50C28E5BF}"/>
          </ac:spMkLst>
        </pc:spChg>
      </pc:sldChg>
      <pc:sldChg chg="modSp">
        <pc:chgData name="Claire Frances MacNeil" userId="153cd1bd1edbee68" providerId="Windows Live" clId="Web-{D46052CD-E023-4E5B-A274-2405C800C866}" dt="2023-11-23T16:30:48.783" v="1454" actId="20577"/>
        <pc:sldMkLst>
          <pc:docMk/>
          <pc:sldMk cId="741781840" sldId="280"/>
        </pc:sldMkLst>
        <pc:spChg chg="mod">
          <ac:chgData name="Claire Frances MacNeil" userId="153cd1bd1edbee68" providerId="Windows Live" clId="Web-{D46052CD-E023-4E5B-A274-2405C800C866}" dt="2023-11-23T16:30:48.783" v="1454" actId="20577"/>
          <ac:spMkLst>
            <pc:docMk/>
            <pc:sldMk cId="741781840" sldId="280"/>
            <ac:spMk id="3" creationId="{F1C3B4A4-78DB-3A31-BA46-E97BC55AF6BD}"/>
          </ac:spMkLst>
        </pc:spChg>
        <pc:spChg chg="mod">
          <ac:chgData name="Claire Frances MacNeil" userId="153cd1bd1edbee68" providerId="Windows Live" clId="Web-{D46052CD-E023-4E5B-A274-2405C800C866}" dt="2023-11-23T16:30:30.783" v="1437" actId="20577"/>
          <ac:spMkLst>
            <pc:docMk/>
            <pc:sldMk cId="741781840" sldId="280"/>
            <ac:spMk id="5" creationId="{0CFFC6EB-7639-1035-EA4C-4B6AD39C96CD}"/>
          </ac:spMkLst>
        </pc:spChg>
      </pc:sldChg>
      <pc:sldChg chg="addSp delSp modSp">
        <pc:chgData name="Claire Frances MacNeil" userId="153cd1bd1edbee68" providerId="Windows Live" clId="Web-{D46052CD-E023-4E5B-A274-2405C800C866}" dt="2023-11-23T16:33:19.257" v="1516" actId="20577"/>
        <pc:sldMkLst>
          <pc:docMk/>
          <pc:sldMk cId="3460238369" sldId="281"/>
        </pc:sldMkLst>
        <pc:spChg chg="add del mod">
          <ac:chgData name="Claire Frances MacNeil" userId="153cd1bd1edbee68" providerId="Windows Live" clId="Web-{D46052CD-E023-4E5B-A274-2405C800C866}" dt="2023-11-23T16:31:43.567" v="1480"/>
          <ac:spMkLst>
            <pc:docMk/>
            <pc:sldMk cId="3460238369" sldId="281"/>
            <ac:spMk id="2" creationId="{3DE4B1B0-D13E-09E2-81E4-ADDF016E163D}"/>
          </ac:spMkLst>
        </pc:spChg>
        <pc:spChg chg="mod">
          <ac:chgData name="Claire Frances MacNeil" userId="153cd1bd1edbee68" providerId="Windows Live" clId="Web-{D46052CD-E023-4E5B-A274-2405C800C866}" dt="2023-11-23T16:31:22.675" v="1474" actId="20577"/>
          <ac:spMkLst>
            <pc:docMk/>
            <pc:sldMk cId="3460238369" sldId="281"/>
            <ac:spMk id="3" creationId="{968061B5-2BD1-0A60-D55A-42B8B0851363}"/>
          </ac:spMkLst>
        </pc:spChg>
        <pc:spChg chg="mod">
          <ac:chgData name="Claire Frances MacNeil" userId="153cd1bd1edbee68" providerId="Windows Live" clId="Web-{D46052CD-E023-4E5B-A274-2405C800C866}" dt="2023-11-23T16:31:08.690" v="1462" actId="20577"/>
          <ac:spMkLst>
            <pc:docMk/>
            <pc:sldMk cId="3460238369" sldId="281"/>
            <ac:spMk id="5" creationId="{F72FF6CE-5D20-DABE-071A-8106891AD4B9}"/>
          </ac:spMkLst>
        </pc:spChg>
        <pc:spChg chg="mod">
          <ac:chgData name="Claire Frances MacNeil" userId="153cd1bd1edbee68" providerId="Windows Live" clId="Web-{D46052CD-E023-4E5B-A274-2405C800C866}" dt="2023-11-23T16:33:19.257" v="1516" actId="20577"/>
          <ac:spMkLst>
            <pc:docMk/>
            <pc:sldMk cId="3460238369" sldId="281"/>
            <ac:spMk id="6" creationId="{E3F84A18-4A67-7F09-315D-7FE9645BFB0C}"/>
          </ac:spMkLst>
        </pc:spChg>
        <pc:spChg chg="mod">
          <ac:chgData name="Claire Frances MacNeil" userId="153cd1bd1edbee68" providerId="Windows Live" clId="Web-{D46052CD-E023-4E5B-A274-2405C800C866}" dt="2023-11-23T16:32:33.990" v="1489" actId="20577"/>
          <ac:spMkLst>
            <pc:docMk/>
            <pc:sldMk cId="3460238369" sldId="281"/>
            <ac:spMk id="8" creationId="{BE637AE4-CD7C-EB45-58B7-F05BE1704408}"/>
          </ac:spMkLst>
        </pc:spChg>
        <pc:spChg chg="mod">
          <ac:chgData name="Claire Frances MacNeil" userId="153cd1bd1edbee68" providerId="Windows Live" clId="Web-{D46052CD-E023-4E5B-A274-2405C800C866}" dt="2023-11-23T16:32:41.334" v="1490" actId="20577"/>
          <ac:spMkLst>
            <pc:docMk/>
            <pc:sldMk cId="3460238369" sldId="281"/>
            <ac:spMk id="10" creationId="{C2670935-DCB4-B084-A484-4A97B8E43163}"/>
          </ac:spMkLst>
        </pc:spChg>
        <pc:spChg chg="mod">
          <ac:chgData name="Claire Frances MacNeil" userId="153cd1bd1edbee68" providerId="Windows Live" clId="Web-{D46052CD-E023-4E5B-A274-2405C800C866}" dt="2023-11-23T16:32:49.912" v="1492" actId="14100"/>
          <ac:spMkLst>
            <pc:docMk/>
            <pc:sldMk cId="3460238369" sldId="281"/>
            <ac:spMk id="12" creationId="{513AC469-3476-227C-D79A-5A0D4C2F76BF}"/>
          </ac:spMkLst>
        </pc:spChg>
        <pc:spChg chg="mod">
          <ac:chgData name="Claire Frances MacNeil" userId="153cd1bd1edbee68" providerId="Windows Live" clId="Web-{D46052CD-E023-4E5B-A274-2405C800C866}" dt="2023-11-23T16:31:52.301" v="1482" actId="20577"/>
          <ac:spMkLst>
            <pc:docMk/>
            <pc:sldMk cId="3460238369" sldId="281"/>
            <ac:spMk id="14" creationId="{CB9AC7BF-A94F-C615-2D84-41A42C2DD0E4}"/>
          </ac:spMkLst>
        </pc:spChg>
        <pc:spChg chg="mod">
          <ac:chgData name="Claire Frances MacNeil" userId="153cd1bd1edbee68" providerId="Windows Live" clId="Web-{D46052CD-E023-4E5B-A274-2405C800C866}" dt="2023-11-23T16:33:01.913" v="1494" actId="1076"/>
          <ac:spMkLst>
            <pc:docMk/>
            <pc:sldMk cId="3460238369" sldId="281"/>
            <ac:spMk id="16" creationId="{9A8E9D8D-F691-4AA5-CCFD-A997DF714B88}"/>
          </ac:spMkLst>
        </pc:spChg>
      </pc:sldChg>
      <pc:sldChg chg="modSp addCm">
        <pc:chgData name="Claire Frances MacNeil" userId="153cd1bd1edbee68" providerId="Windows Live" clId="Web-{D46052CD-E023-4E5B-A274-2405C800C866}" dt="2023-11-23T16:35:07.526" v="1597"/>
        <pc:sldMkLst>
          <pc:docMk/>
          <pc:sldMk cId="1231436074" sldId="282"/>
        </pc:sldMkLst>
        <pc:spChg chg="mod">
          <ac:chgData name="Claire Frances MacNeil" userId="153cd1bd1edbee68" providerId="Windows Live" clId="Web-{D46052CD-E023-4E5B-A274-2405C800C866}" dt="2023-11-23T16:33:45.899" v="1534" actId="20577"/>
          <ac:spMkLst>
            <pc:docMk/>
            <pc:sldMk cId="1231436074" sldId="282"/>
            <ac:spMk id="2" creationId="{37E2C625-8B23-21AC-D2F0-C92D4BEA61E9}"/>
          </ac:spMkLst>
        </pc:spChg>
        <pc:spChg chg="mod">
          <ac:chgData name="Claire Frances MacNeil" userId="153cd1bd1edbee68" providerId="Windows Live" clId="Web-{D46052CD-E023-4E5B-A274-2405C800C866}" dt="2023-11-23T16:34:28.947" v="1596" actId="20577"/>
          <ac:spMkLst>
            <pc:docMk/>
            <pc:sldMk cId="1231436074" sldId="282"/>
            <ac:spMk id="3" creationId="{109826FA-7210-B894-2FD2-C8515DFA32E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Claire Frances MacNeil" userId="153cd1bd1edbee68" providerId="Windows Live" clId="Web-{D46052CD-E023-4E5B-A274-2405C800C866}" dt="2023-11-23T16:35:07.526" v="1597"/>
              <pc2:cmMkLst xmlns:pc2="http://schemas.microsoft.com/office/powerpoint/2019/9/main/command">
                <pc:docMk/>
                <pc:sldMk cId="1231436074" sldId="282"/>
                <pc2:cmMk id="{B341A557-DF2B-494D-B7F7-B8A962758308}"/>
              </pc2:cmMkLst>
            </pc226:cmChg>
          </p:ext>
        </pc:extLst>
      </pc:sldChg>
      <pc:sldChg chg="modSp">
        <pc:chgData name="Claire Frances MacNeil" userId="153cd1bd1edbee68" providerId="Windows Live" clId="Web-{D46052CD-E023-4E5B-A274-2405C800C866}" dt="2023-11-25T14:07:11.792" v="2106" actId="20577"/>
        <pc:sldMkLst>
          <pc:docMk/>
          <pc:sldMk cId="3703139785" sldId="283"/>
        </pc:sldMkLst>
        <pc:spChg chg="mod">
          <ac:chgData name="Claire Frances MacNeil" userId="153cd1bd1edbee68" providerId="Windows Live" clId="Web-{D46052CD-E023-4E5B-A274-2405C800C866}" dt="2023-11-25T14:07:11.792" v="2106" actId="20577"/>
          <ac:spMkLst>
            <pc:docMk/>
            <pc:sldMk cId="3703139785" sldId="283"/>
            <ac:spMk id="5" creationId="{2AF2A31C-1DE7-5C7D-16AD-E9B221250B71}"/>
          </ac:spMkLst>
        </pc:spChg>
      </pc:sldChg>
      <pc:sldChg chg="modSp">
        <pc:chgData name="Claire Frances MacNeil" userId="153cd1bd1edbee68" providerId="Windows Live" clId="Web-{D46052CD-E023-4E5B-A274-2405C800C866}" dt="2023-11-25T13:57:36.033" v="1646" actId="20577"/>
        <pc:sldMkLst>
          <pc:docMk/>
          <pc:sldMk cId="1241914831" sldId="284"/>
        </pc:sldMkLst>
        <pc:spChg chg="mod">
          <ac:chgData name="Claire Frances MacNeil" userId="153cd1bd1edbee68" providerId="Windows Live" clId="Web-{D46052CD-E023-4E5B-A274-2405C800C866}" dt="2023-11-23T16:35:14.527" v="1598" actId="20577"/>
          <ac:spMkLst>
            <pc:docMk/>
            <pc:sldMk cId="1241914831" sldId="284"/>
            <ac:spMk id="2" creationId="{0159008A-4AAB-D52B-7382-49F50FDEABBD}"/>
          </ac:spMkLst>
        </pc:spChg>
        <pc:spChg chg="mod">
          <ac:chgData name="Claire Frances MacNeil" userId="153cd1bd1edbee68" providerId="Windows Live" clId="Web-{D46052CD-E023-4E5B-A274-2405C800C866}" dt="2023-11-25T13:57:36.033" v="1646" actId="20577"/>
          <ac:spMkLst>
            <pc:docMk/>
            <pc:sldMk cId="1241914831" sldId="284"/>
            <ac:spMk id="3" creationId="{6FB74E3D-F2CB-7AE6-9AEF-C7CCA3750CE0}"/>
          </ac:spMkLst>
        </pc:spChg>
      </pc:sldChg>
      <pc:sldChg chg="modSp">
        <pc:chgData name="Claire Frances MacNeil" userId="153cd1bd1edbee68" providerId="Windows Live" clId="Web-{D46052CD-E023-4E5B-A274-2405C800C866}" dt="2023-11-25T14:01:00.558" v="1716" actId="20577"/>
        <pc:sldMkLst>
          <pc:docMk/>
          <pc:sldMk cId="4254049150" sldId="285"/>
        </pc:sldMkLst>
        <pc:spChg chg="mod">
          <ac:chgData name="Claire Frances MacNeil" userId="153cd1bd1edbee68" providerId="Windows Live" clId="Web-{D46052CD-E023-4E5B-A274-2405C800C866}" dt="2023-11-25T14:00:37.744" v="1708" actId="20577"/>
          <ac:spMkLst>
            <pc:docMk/>
            <pc:sldMk cId="4254049150" sldId="285"/>
            <ac:spMk id="3" creationId="{73C56A08-3ED2-7A26-D2B7-BD29D9FCB8B9}"/>
          </ac:spMkLst>
        </pc:spChg>
        <pc:spChg chg="mod">
          <ac:chgData name="Claire Frances MacNeil" userId="153cd1bd1edbee68" providerId="Windows Live" clId="Web-{D46052CD-E023-4E5B-A274-2405C800C866}" dt="2023-11-25T14:01:00.558" v="1716" actId="20577"/>
          <ac:spMkLst>
            <pc:docMk/>
            <pc:sldMk cId="4254049150" sldId="285"/>
            <ac:spMk id="7" creationId="{E64C1AE5-7448-C1AF-8FFB-356FDA2D93AC}"/>
          </ac:spMkLst>
        </pc:spChg>
      </pc:sldChg>
      <pc:sldChg chg="modSp">
        <pc:chgData name="Claire Frances MacNeil" userId="153cd1bd1edbee68" providerId="Windows Live" clId="Web-{D46052CD-E023-4E5B-A274-2405C800C866}" dt="2023-11-25T14:03:25.673" v="1886" actId="20577"/>
        <pc:sldMkLst>
          <pc:docMk/>
          <pc:sldMk cId="1383930075" sldId="286"/>
        </pc:sldMkLst>
        <pc:spChg chg="mod">
          <ac:chgData name="Claire Frances MacNeil" userId="153cd1bd1edbee68" providerId="Windows Live" clId="Web-{D46052CD-E023-4E5B-A274-2405C800C866}" dt="2023-11-25T14:01:21.215" v="1726" actId="20577"/>
          <ac:spMkLst>
            <pc:docMk/>
            <pc:sldMk cId="1383930075" sldId="286"/>
            <ac:spMk id="2" creationId="{4B77F818-E3F4-A167-8F3C-55A5D0BA7AFE}"/>
          </ac:spMkLst>
        </pc:spChg>
        <pc:spChg chg="mod">
          <ac:chgData name="Claire Frances MacNeil" userId="153cd1bd1edbee68" providerId="Windows Live" clId="Web-{D46052CD-E023-4E5B-A274-2405C800C866}" dt="2023-11-25T14:03:25.673" v="1886" actId="20577"/>
          <ac:spMkLst>
            <pc:docMk/>
            <pc:sldMk cId="1383930075" sldId="286"/>
            <ac:spMk id="3" creationId="{267E8354-49D4-109A-133B-5DE7C7905B27}"/>
          </ac:spMkLst>
        </pc:spChg>
      </pc:sldChg>
      <pc:sldChg chg="modSp">
        <pc:chgData name="Claire Frances MacNeil" userId="153cd1bd1edbee68" providerId="Windows Live" clId="Web-{D46052CD-E023-4E5B-A274-2405C800C866}" dt="2023-11-25T14:17:22.771" v="2366" actId="20577"/>
        <pc:sldMkLst>
          <pc:docMk/>
          <pc:sldMk cId="2446829614" sldId="287"/>
        </pc:sldMkLst>
        <pc:spChg chg="mod">
          <ac:chgData name="Claire Frances MacNeil" userId="153cd1bd1edbee68" providerId="Windows Live" clId="Web-{D46052CD-E023-4E5B-A274-2405C800C866}" dt="2023-11-25T14:03:47.112" v="1902" actId="20577"/>
          <ac:spMkLst>
            <pc:docMk/>
            <pc:sldMk cId="2446829614" sldId="287"/>
            <ac:spMk id="2" creationId="{CF1AD4BB-C282-B44E-E2AF-FABDEB8381CC}"/>
          </ac:spMkLst>
        </pc:spChg>
        <pc:spChg chg="mod">
          <ac:chgData name="Claire Frances MacNeil" userId="153cd1bd1edbee68" providerId="Windows Live" clId="Web-{D46052CD-E023-4E5B-A274-2405C800C866}" dt="2023-11-25T14:14:58.999" v="2260" actId="20577"/>
          <ac:spMkLst>
            <pc:docMk/>
            <pc:sldMk cId="2446829614" sldId="287"/>
            <ac:spMk id="3" creationId="{AE048E47-8FA5-928D-15C8-2B0ED04B7A1F}"/>
          </ac:spMkLst>
        </pc:spChg>
        <pc:spChg chg="mod">
          <ac:chgData name="Claire Frances MacNeil" userId="153cd1bd1edbee68" providerId="Windows Live" clId="Web-{D46052CD-E023-4E5B-A274-2405C800C866}" dt="2023-11-25T14:17:22.771" v="2366" actId="20577"/>
          <ac:spMkLst>
            <pc:docMk/>
            <pc:sldMk cId="2446829614" sldId="287"/>
            <ac:spMk id="5" creationId="{DB1F6EC4-F195-E19E-24BA-DCCE6283611C}"/>
          </ac:spMkLst>
        </pc:spChg>
      </pc:sldChg>
      <pc:sldChg chg="modSp">
        <pc:chgData name="Claire Frances MacNeil" userId="153cd1bd1edbee68" providerId="Windows Live" clId="Web-{D46052CD-E023-4E5B-A274-2405C800C866}" dt="2023-11-25T14:19:46.543" v="2398" actId="20577"/>
        <pc:sldMkLst>
          <pc:docMk/>
          <pc:sldMk cId="4192763154" sldId="288"/>
        </pc:sldMkLst>
        <pc:spChg chg="mod">
          <ac:chgData name="Claire Frances MacNeil" userId="153cd1bd1edbee68" providerId="Windows Live" clId="Web-{D46052CD-E023-4E5B-A274-2405C800C866}" dt="2023-11-25T14:18:57.588" v="2379" actId="20577"/>
          <ac:spMkLst>
            <pc:docMk/>
            <pc:sldMk cId="4192763154" sldId="288"/>
            <ac:spMk id="2" creationId="{238D08CE-416D-14B2-4CDF-16782043D3F1}"/>
          </ac:spMkLst>
        </pc:spChg>
        <pc:spChg chg="mod">
          <ac:chgData name="Claire Frances MacNeil" userId="153cd1bd1edbee68" providerId="Windows Live" clId="Web-{D46052CD-E023-4E5B-A274-2405C800C866}" dt="2023-11-25T14:19:46.543" v="2398" actId="20577"/>
          <ac:spMkLst>
            <pc:docMk/>
            <pc:sldMk cId="4192763154" sldId="288"/>
            <ac:spMk id="5" creationId="{BE476EAA-1D19-729C-0AE4-9197FA095607}"/>
          </ac:spMkLst>
        </pc:spChg>
      </pc:sldChg>
      <pc:sldChg chg="modSp">
        <pc:chgData name="Claire Frances MacNeil" userId="153cd1bd1edbee68" providerId="Windows Live" clId="Web-{D46052CD-E023-4E5B-A274-2405C800C866}" dt="2023-11-25T14:21:26.766" v="2472" actId="1076"/>
        <pc:sldMkLst>
          <pc:docMk/>
          <pc:sldMk cId="3802877784" sldId="289"/>
        </pc:sldMkLst>
        <pc:spChg chg="mod">
          <ac:chgData name="Claire Frances MacNeil" userId="153cd1bd1edbee68" providerId="Windows Live" clId="Web-{D46052CD-E023-4E5B-A274-2405C800C866}" dt="2023-11-25T14:20:21.435" v="2424" actId="14100"/>
          <ac:spMkLst>
            <pc:docMk/>
            <pc:sldMk cId="3802877784" sldId="289"/>
            <ac:spMk id="2" creationId="{6E526B62-A598-AB82-F37A-066621D28555}"/>
          </ac:spMkLst>
        </pc:spChg>
        <pc:spChg chg="mod">
          <ac:chgData name="Claire Frances MacNeil" userId="153cd1bd1edbee68" providerId="Windows Live" clId="Web-{D46052CD-E023-4E5B-A274-2405C800C866}" dt="2023-11-25T14:20:57.561" v="2446" actId="20577"/>
          <ac:spMkLst>
            <pc:docMk/>
            <pc:sldMk cId="3802877784" sldId="289"/>
            <ac:spMk id="3" creationId="{4C0EE4D3-E050-1221-836B-D598272C6C54}"/>
          </ac:spMkLst>
        </pc:spChg>
        <pc:spChg chg="mod">
          <ac:chgData name="Claire Frances MacNeil" userId="153cd1bd1edbee68" providerId="Windows Live" clId="Web-{D46052CD-E023-4E5B-A274-2405C800C866}" dt="2023-11-25T14:21:26.766" v="2472" actId="1076"/>
          <ac:spMkLst>
            <pc:docMk/>
            <pc:sldMk cId="3802877784" sldId="289"/>
            <ac:spMk id="6" creationId="{E0E06756-87BB-2D98-36F7-DE820CE871C9}"/>
          </ac:spMkLst>
        </pc:spChg>
      </pc:sldChg>
      <pc:sldChg chg="modSp">
        <pc:chgData name="Claire Frances MacNeil" userId="153cd1bd1edbee68" providerId="Windows Live" clId="Web-{D46052CD-E023-4E5B-A274-2405C800C866}" dt="2023-11-25T14:23:19.208" v="2626" actId="20577"/>
        <pc:sldMkLst>
          <pc:docMk/>
          <pc:sldMk cId="2906818811" sldId="290"/>
        </pc:sldMkLst>
        <pc:spChg chg="mod">
          <ac:chgData name="Claire Frances MacNeil" userId="153cd1bd1edbee68" providerId="Windows Live" clId="Web-{D46052CD-E023-4E5B-A274-2405C800C866}" dt="2023-11-25T14:21:41.360" v="2475" actId="20577"/>
          <ac:spMkLst>
            <pc:docMk/>
            <pc:sldMk cId="2906818811" sldId="290"/>
            <ac:spMk id="2" creationId="{0139BF7C-EDD8-941E-49B7-A79D1BDED27B}"/>
          </ac:spMkLst>
        </pc:spChg>
        <pc:spChg chg="mod">
          <ac:chgData name="Claire Frances MacNeil" userId="153cd1bd1edbee68" providerId="Windows Live" clId="Web-{D46052CD-E023-4E5B-A274-2405C800C866}" dt="2023-11-25T14:23:19.208" v="2626" actId="20577"/>
          <ac:spMkLst>
            <pc:docMk/>
            <pc:sldMk cId="2906818811" sldId="290"/>
            <ac:spMk id="3" creationId="{2EC418BD-1B3B-1402-B5A8-96DEB44FDED7}"/>
          </ac:spMkLst>
        </pc:spChg>
      </pc:sldChg>
      <pc:sldChg chg="modSp">
        <pc:chgData name="Claire Frances MacNeil" userId="153cd1bd1edbee68" providerId="Windows Live" clId="Web-{D46052CD-E023-4E5B-A274-2405C800C866}" dt="2023-11-25T14:25:23.042" v="2860" actId="20577"/>
        <pc:sldMkLst>
          <pc:docMk/>
          <pc:sldMk cId="3997752846" sldId="291"/>
        </pc:sldMkLst>
        <pc:spChg chg="mod">
          <ac:chgData name="Claire Frances MacNeil" userId="153cd1bd1edbee68" providerId="Windows Live" clId="Web-{D46052CD-E023-4E5B-A274-2405C800C866}" dt="2023-11-25T14:25:23.042" v="2860" actId="20577"/>
          <ac:spMkLst>
            <pc:docMk/>
            <pc:sldMk cId="3997752846" sldId="291"/>
            <ac:spMk id="3" creationId="{11BB9E7D-CE6D-8E85-9F87-6C2270E21CA0}"/>
          </ac:spMkLst>
        </pc:spChg>
        <pc:spChg chg="mod">
          <ac:chgData name="Claire Frances MacNeil" userId="153cd1bd1edbee68" providerId="Windows Live" clId="Web-{D46052CD-E023-4E5B-A274-2405C800C866}" dt="2023-11-25T14:23:24.318" v="2629" actId="20577"/>
          <ac:spMkLst>
            <pc:docMk/>
            <pc:sldMk cId="3997752846" sldId="291"/>
            <ac:spMk id="6" creationId="{1597C161-3D8A-2FFA-9805-7CD331884D3C}"/>
          </ac:spMkLst>
        </pc:spChg>
      </pc:sldChg>
      <pc:sldChg chg="modSp">
        <pc:chgData name="Claire Frances MacNeil" userId="153cd1bd1edbee68" providerId="Windows Live" clId="Web-{D46052CD-E023-4E5B-A274-2405C800C866}" dt="2023-11-25T14:31:51.292" v="3123" actId="20577"/>
        <pc:sldMkLst>
          <pc:docMk/>
          <pc:sldMk cId="1868223520" sldId="292"/>
        </pc:sldMkLst>
        <pc:spChg chg="mod">
          <ac:chgData name="Claire Frances MacNeil" userId="153cd1bd1edbee68" providerId="Windows Live" clId="Web-{D46052CD-E023-4E5B-A274-2405C800C866}" dt="2023-11-25T14:31:51.292" v="3123" actId="20577"/>
          <ac:spMkLst>
            <pc:docMk/>
            <pc:sldMk cId="1868223520" sldId="292"/>
            <ac:spMk id="3" creationId="{B1CBA2A1-0883-BE90-0A79-BA74E3A754A8}"/>
          </ac:spMkLst>
        </pc:spChg>
      </pc:sldChg>
      <pc:sldChg chg="addSp delSp modSp">
        <pc:chgData name="Claire Frances MacNeil" userId="153cd1bd1edbee68" providerId="Windows Live" clId="Web-{D46052CD-E023-4E5B-A274-2405C800C866}" dt="2023-11-25T14:52:47.737" v="3960" actId="20577"/>
        <pc:sldMkLst>
          <pc:docMk/>
          <pc:sldMk cId="3537823466" sldId="293"/>
        </pc:sldMkLst>
        <pc:spChg chg="mod">
          <ac:chgData name="Claire Frances MacNeil" userId="153cd1bd1edbee68" providerId="Windows Live" clId="Web-{D46052CD-E023-4E5B-A274-2405C800C866}" dt="2023-11-25T14:32:01.543" v="3125" actId="20577"/>
          <ac:spMkLst>
            <pc:docMk/>
            <pc:sldMk cId="3537823466" sldId="293"/>
            <ac:spMk id="2" creationId="{CB897293-CF6E-DC95-72CB-7A0308FAFCC8}"/>
          </ac:spMkLst>
        </pc:spChg>
        <pc:spChg chg="mod">
          <ac:chgData name="Claire Frances MacNeil" userId="153cd1bd1edbee68" providerId="Windows Live" clId="Web-{D46052CD-E023-4E5B-A274-2405C800C866}" dt="2023-11-25T14:52:33.659" v="3954" actId="1076"/>
          <ac:spMkLst>
            <pc:docMk/>
            <pc:sldMk cId="3537823466" sldId="293"/>
            <ac:spMk id="3" creationId="{06C54816-10AE-F4F2-EBC0-0B61340DE1FE}"/>
          </ac:spMkLst>
        </pc:spChg>
        <pc:spChg chg="add del">
          <ac:chgData name="Claire Frances MacNeil" userId="153cd1bd1edbee68" providerId="Windows Live" clId="Web-{D46052CD-E023-4E5B-A274-2405C800C866}" dt="2023-11-25T14:32:52.389" v="3181"/>
          <ac:spMkLst>
            <pc:docMk/>
            <pc:sldMk cId="3537823466" sldId="293"/>
            <ac:spMk id="6" creationId="{A4AC28C5-A3F5-E064-46D3-206EF9DE15B9}"/>
          </ac:spMkLst>
        </pc:spChg>
        <pc:spChg chg="add mod">
          <ac:chgData name="Claire Frances MacNeil" userId="153cd1bd1edbee68" providerId="Windows Live" clId="Web-{D46052CD-E023-4E5B-A274-2405C800C866}" dt="2023-11-25T14:52:47.737" v="3960" actId="20577"/>
          <ac:spMkLst>
            <pc:docMk/>
            <pc:sldMk cId="3537823466" sldId="293"/>
            <ac:spMk id="7" creationId="{BD24D291-FD2F-8644-8157-12BB3D005F2B}"/>
          </ac:spMkLst>
        </pc:spChg>
        <pc:picChg chg="mod">
          <ac:chgData name="Claire Frances MacNeil" userId="153cd1bd1edbee68" providerId="Windows Live" clId="Web-{D46052CD-E023-4E5B-A274-2405C800C866}" dt="2023-11-25T14:51:34.156" v="3942" actId="1076"/>
          <ac:picMkLst>
            <pc:docMk/>
            <pc:sldMk cId="3537823466" sldId="293"/>
            <ac:picMk id="4" creationId="{F1D286D4-8011-C48D-E7C2-9AE54DE2A0D7}"/>
          </ac:picMkLst>
        </pc:picChg>
        <pc:picChg chg="del mod">
          <ac:chgData name="Claire Frances MacNeil" userId="153cd1bd1edbee68" providerId="Windows Live" clId="Web-{D46052CD-E023-4E5B-A274-2405C800C866}" dt="2023-11-25T14:49:45.261" v="3906"/>
          <ac:picMkLst>
            <pc:docMk/>
            <pc:sldMk cId="3537823466" sldId="293"/>
            <ac:picMk id="5" creationId="{3CF19693-F628-82BA-4272-654A0B5490FF}"/>
          </ac:picMkLst>
        </pc:picChg>
      </pc:sldChg>
      <pc:sldChg chg="modSp">
        <pc:chgData name="Claire Frances MacNeil" userId="153cd1bd1edbee68" providerId="Windows Live" clId="Web-{D46052CD-E023-4E5B-A274-2405C800C866}" dt="2023-11-27T16:32:45.636" v="4329" actId="20577"/>
        <pc:sldMkLst>
          <pc:docMk/>
          <pc:sldMk cId="3377492996" sldId="294"/>
        </pc:sldMkLst>
        <pc:spChg chg="mod">
          <ac:chgData name="Claire Frances MacNeil" userId="153cd1bd1edbee68" providerId="Windows Live" clId="Web-{D46052CD-E023-4E5B-A274-2405C800C866}" dt="2023-11-25T14:53:46.099" v="4011" actId="20577"/>
          <ac:spMkLst>
            <pc:docMk/>
            <pc:sldMk cId="3377492996" sldId="294"/>
            <ac:spMk id="2" creationId="{C6CEF84B-DC1C-FD87-B710-B93B76EF33DD}"/>
          </ac:spMkLst>
        </pc:spChg>
        <pc:spChg chg="mod">
          <ac:chgData name="Claire Frances MacNeil" userId="153cd1bd1edbee68" providerId="Windows Live" clId="Web-{D46052CD-E023-4E5B-A274-2405C800C866}" dt="2023-11-27T16:32:45.636" v="4329" actId="20577"/>
          <ac:spMkLst>
            <pc:docMk/>
            <pc:sldMk cId="3377492996" sldId="294"/>
            <ac:spMk id="3" creationId="{FC43FB59-812A-2767-9C80-1D0E99EECB74}"/>
          </ac:spMkLst>
        </pc:spChg>
      </pc:sldChg>
      <pc:sldChg chg="modSp">
        <pc:chgData name="Claire Frances MacNeil" userId="153cd1bd1edbee68" providerId="Windows Live" clId="Web-{D46052CD-E023-4E5B-A274-2405C800C866}" dt="2023-11-27T16:33:16.808" v="4365" actId="20577"/>
        <pc:sldMkLst>
          <pc:docMk/>
          <pc:sldMk cId="225683544" sldId="295"/>
        </pc:sldMkLst>
        <pc:spChg chg="mod">
          <ac:chgData name="Claire Frances MacNeil" userId="153cd1bd1edbee68" providerId="Windows Live" clId="Web-{D46052CD-E023-4E5B-A274-2405C800C866}" dt="2023-11-27T16:33:16.808" v="4365" actId="20577"/>
          <ac:spMkLst>
            <pc:docMk/>
            <pc:sldMk cId="225683544" sldId="295"/>
            <ac:spMk id="3" creationId="{727E573F-8206-D5D5-48D7-BB100C602592}"/>
          </ac:spMkLst>
        </pc:spChg>
        <pc:spChg chg="mod">
          <ac:chgData name="Claire Frances MacNeil" userId="153cd1bd1edbee68" providerId="Windows Live" clId="Web-{D46052CD-E023-4E5B-A274-2405C800C866}" dt="2023-11-27T16:32:06.228" v="4284" actId="20577"/>
          <ac:spMkLst>
            <pc:docMk/>
            <pc:sldMk cId="225683544" sldId="295"/>
            <ac:spMk id="5" creationId="{B502559F-847D-74AF-077E-11137A041F1E}"/>
          </ac:spMkLst>
        </pc:spChg>
      </pc:sldChg>
      <pc:sldChg chg="addSp modSp">
        <pc:chgData name="Claire Frances MacNeil" userId="153cd1bd1edbee68" providerId="Windows Live" clId="Web-{D46052CD-E023-4E5B-A274-2405C800C866}" dt="2023-11-27T16:39:08.754" v="4631" actId="20577"/>
        <pc:sldMkLst>
          <pc:docMk/>
          <pc:sldMk cId="2492773414" sldId="296"/>
        </pc:sldMkLst>
        <pc:spChg chg="mod">
          <ac:chgData name="Claire Frances MacNeil" userId="153cd1bd1edbee68" providerId="Windows Live" clId="Web-{D46052CD-E023-4E5B-A274-2405C800C866}" dt="2023-11-27T16:33:31.527" v="4372" actId="20577"/>
          <ac:spMkLst>
            <pc:docMk/>
            <pc:sldMk cId="2492773414" sldId="296"/>
            <ac:spMk id="2" creationId="{F8D44D20-C4B2-406F-960B-B936382B820C}"/>
          </ac:spMkLst>
        </pc:spChg>
        <pc:spChg chg="add mod">
          <ac:chgData name="Claire Frances MacNeil" userId="153cd1bd1edbee68" providerId="Windows Live" clId="Web-{D46052CD-E023-4E5B-A274-2405C800C866}" dt="2023-11-27T16:35:38.249" v="4458" actId="1076"/>
          <ac:spMkLst>
            <pc:docMk/>
            <pc:sldMk cId="2492773414" sldId="296"/>
            <ac:spMk id="3" creationId="{1931715A-0245-38E5-E232-BA4E7FDCFE7B}"/>
          </ac:spMkLst>
        </pc:spChg>
        <pc:spChg chg="mod">
          <ac:chgData name="Claire Frances MacNeil" userId="153cd1bd1edbee68" providerId="Windows Live" clId="Web-{D46052CD-E023-4E5B-A274-2405C800C866}" dt="2023-11-27T16:33:38.590" v="4378" actId="20577"/>
          <ac:spMkLst>
            <pc:docMk/>
            <pc:sldMk cId="2492773414" sldId="296"/>
            <ac:spMk id="5" creationId="{FBDE6E4C-F767-53AE-B2BF-918EFDFB4FDE}"/>
          </ac:spMkLst>
        </pc:spChg>
        <pc:spChg chg="add mod">
          <ac:chgData name="Claire Frances MacNeil" userId="153cd1bd1edbee68" providerId="Windows Live" clId="Web-{D46052CD-E023-4E5B-A274-2405C800C866}" dt="2023-11-27T16:35:57.515" v="4466" actId="14100"/>
          <ac:spMkLst>
            <pc:docMk/>
            <pc:sldMk cId="2492773414" sldId="296"/>
            <ac:spMk id="6" creationId="{FC542252-D774-5773-427C-B65F2622B889}"/>
          </ac:spMkLst>
        </pc:spChg>
        <pc:spChg chg="add mod">
          <ac:chgData name="Claire Frances MacNeil" userId="153cd1bd1edbee68" providerId="Windows Live" clId="Web-{D46052CD-E023-4E5B-A274-2405C800C866}" dt="2023-11-27T16:36:37.954" v="4487" actId="20577"/>
          <ac:spMkLst>
            <pc:docMk/>
            <pc:sldMk cId="2492773414" sldId="296"/>
            <ac:spMk id="9" creationId="{3D2A6CE7-46F0-F129-A474-7C8ACC34842C}"/>
          </ac:spMkLst>
        </pc:spChg>
        <pc:spChg chg="mod">
          <ac:chgData name="Claire Frances MacNeil" userId="153cd1bd1edbee68" providerId="Windows Live" clId="Web-{D46052CD-E023-4E5B-A274-2405C800C866}" dt="2023-11-27T16:39:08.754" v="4631" actId="20577"/>
          <ac:spMkLst>
            <pc:docMk/>
            <pc:sldMk cId="2492773414" sldId="296"/>
            <ac:spMk id="10" creationId="{984288D0-7195-3002-5641-0E182E5CD9C8}"/>
          </ac:spMkLst>
        </pc:spChg>
        <pc:spChg chg="add mod">
          <ac:chgData name="Claire Frances MacNeil" userId="153cd1bd1edbee68" providerId="Windows Live" clId="Web-{D46052CD-E023-4E5B-A274-2405C800C866}" dt="2023-11-27T16:37:03.470" v="4497" actId="1076"/>
          <ac:spMkLst>
            <pc:docMk/>
            <pc:sldMk cId="2492773414" sldId="296"/>
            <ac:spMk id="11" creationId="{A5CBF7EC-D3EA-AB88-B383-F18C9CAFD2CB}"/>
          </ac:spMkLst>
        </pc:spChg>
        <pc:graphicFrameChg chg="mod modGraphic">
          <ac:chgData name="Claire Frances MacNeil" userId="153cd1bd1edbee68" providerId="Windows Live" clId="Web-{D46052CD-E023-4E5B-A274-2405C800C866}" dt="2023-11-27T16:34:48.232" v="4450"/>
          <ac:graphicFrameMkLst>
            <pc:docMk/>
            <pc:sldMk cId="2492773414" sldId="296"/>
            <ac:graphicFrameMk id="4" creationId="{F8D7E482-1233-15CE-E23A-9EA044976633}"/>
          </ac:graphicFrameMkLst>
        </pc:graphicFrameChg>
      </pc:sldChg>
      <pc:sldChg chg="modSp">
        <pc:chgData name="Claire Frances MacNeil" userId="153cd1bd1edbee68" providerId="Windows Live" clId="Web-{D46052CD-E023-4E5B-A274-2405C800C866}" dt="2023-11-27T16:40:47.756" v="4675" actId="20577"/>
        <pc:sldMkLst>
          <pc:docMk/>
          <pc:sldMk cId="1650502163" sldId="297"/>
        </pc:sldMkLst>
        <pc:spChg chg="mod">
          <ac:chgData name="Claire Frances MacNeil" userId="153cd1bd1edbee68" providerId="Windows Live" clId="Web-{D46052CD-E023-4E5B-A274-2405C800C866}" dt="2023-11-27T16:39:50.739" v="4639" actId="20577"/>
          <ac:spMkLst>
            <pc:docMk/>
            <pc:sldMk cId="1650502163" sldId="297"/>
            <ac:spMk id="2" creationId="{CFC67B9A-2BB9-3836-F865-C6798A8475F7}"/>
          </ac:spMkLst>
        </pc:spChg>
        <pc:spChg chg="mod">
          <ac:chgData name="Claire Frances MacNeil" userId="153cd1bd1edbee68" providerId="Windows Live" clId="Web-{D46052CD-E023-4E5B-A274-2405C800C866}" dt="2023-11-27T16:40:47.756" v="4675" actId="20577"/>
          <ac:spMkLst>
            <pc:docMk/>
            <pc:sldMk cId="1650502163" sldId="297"/>
            <ac:spMk id="5" creationId="{1EC81DB6-4978-A6CE-F980-F6415D72F696}"/>
          </ac:spMkLst>
        </pc:spChg>
      </pc:sldChg>
      <pc:sldChg chg="addSp delSp modSp">
        <pc:chgData name="Claire Frances MacNeil" userId="153cd1bd1edbee68" providerId="Windows Live" clId="Web-{D46052CD-E023-4E5B-A274-2405C800C866}" dt="2023-11-27T16:41:56.867" v="4702" actId="20577"/>
        <pc:sldMkLst>
          <pc:docMk/>
          <pc:sldMk cId="3524106043" sldId="298"/>
        </pc:sldMkLst>
        <pc:spChg chg="mod">
          <ac:chgData name="Claire Frances MacNeil" userId="153cd1bd1edbee68" providerId="Windows Live" clId="Web-{D46052CD-E023-4E5B-A274-2405C800C866}" dt="2023-11-27T16:41:35.476" v="4693" actId="14100"/>
          <ac:spMkLst>
            <pc:docMk/>
            <pc:sldMk cId="3524106043" sldId="298"/>
            <ac:spMk id="2" creationId="{CFC67B9A-2BB9-3836-F865-C6798A8475F7}"/>
          </ac:spMkLst>
        </pc:spChg>
        <pc:spChg chg="add del mod">
          <ac:chgData name="Claire Frances MacNeil" userId="153cd1bd1edbee68" providerId="Windows Live" clId="Web-{D46052CD-E023-4E5B-A274-2405C800C866}" dt="2023-11-27T16:39:29.332" v="4635"/>
          <ac:spMkLst>
            <pc:docMk/>
            <pc:sldMk cId="3524106043" sldId="298"/>
            <ac:spMk id="3" creationId="{3C9CA053-680D-23B1-DED0-5B11D4E344E9}"/>
          </ac:spMkLst>
        </pc:spChg>
        <pc:spChg chg="mod">
          <ac:chgData name="Claire Frances MacNeil" userId="153cd1bd1edbee68" providerId="Windows Live" clId="Web-{D46052CD-E023-4E5B-A274-2405C800C866}" dt="2023-11-27T16:41:22.538" v="4689" actId="20577"/>
          <ac:spMkLst>
            <pc:docMk/>
            <pc:sldMk cId="3524106043" sldId="298"/>
            <ac:spMk id="4" creationId="{C2F76055-05F5-717C-5873-3A72C4A65165}"/>
          </ac:spMkLst>
        </pc:spChg>
        <pc:spChg chg="mod">
          <ac:chgData name="Claire Frances MacNeil" userId="153cd1bd1edbee68" providerId="Windows Live" clId="Web-{D46052CD-E023-4E5B-A274-2405C800C866}" dt="2023-11-27T16:41:56.867" v="4702" actId="20577"/>
          <ac:spMkLst>
            <pc:docMk/>
            <pc:sldMk cId="3524106043" sldId="298"/>
            <ac:spMk id="5" creationId="{D4A7DE5A-A863-D8C8-FECF-D1E6A24D0BD0}"/>
          </ac:spMkLst>
        </pc:spChg>
      </pc:sldChg>
      <pc:sldChg chg="modSp">
        <pc:chgData name="Claire Frances MacNeil" userId="153cd1bd1edbee68" providerId="Windows Live" clId="Web-{D46052CD-E023-4E5B-A274-2405C800C866}" dt="2023-11-27T16:45:10.747" v="4914" actId="20577"/>
        <pc:sldMkLst>
          <pc:docMk/>
          <pc:sldMk cId="56931730" sldId="299"/>
        </pc:sldMkLst>
        <pc:spChg chg="mod">
          <ac:chgData name="Claire Frances MacNeil" userId="153cd1bd1edbee68" providerId="Windows Live" clId="Web-{D46052CD-E023-4E5B-A274-2405C800C866}" dt="2023-11-27T16:42:22.915" v="4719" actId="20577"/>
          <ac:spMkLst>
            <pc:docMk/>
            <pc:sldMk cId="56931730" sldId="299"/>
            <ac:spMk id="2" creationId="{D4353317-6050-13BE-A5DA-3BA812B1D4DE}"/>
          </ac:spMkLst>
        </pc:spChg>
        <pc:spChg chg="mod">
          <ac:chgData name="Claire Frances MacNeil" userId="153cd1bd1edbee68" providerId="Windows Live" clId="Web-{D46052CD-E023-4E5B-A274-2405C800C866}" dt="2023-11-27T16:45:10.747" v="4914" actId="20577"/>
          <ac:spMkLst>
            <pc:docMk/>
            <pc:sldMk cId="56931730" sldId="299"/>
            <ac:spMk id="3" creationId="{FBE46178-EEF8-974D-452D-D31CE978E284}"/>
          </ac:spMkLst>
        </pc:spChg>
      </pc:sldChg>
      <pc:sldChg chg="modSp">
        <pc:chgData name="Claire Frances MacNeil" userId="153cd1bd1edbee68" providerId="Windows Live" clId="Web-{D46052CD-E023-4E5B-A274-2405C800C866}" dt="2023-11-27T16:45:03.731" v="4910" actId="20577"/>
        <pc:sldMkLst>
          <pc:docMk/>
          <pc:sldMk cId="1561102749" sldId="300"/>
        </pc:sldMkLst>
        <pc:spChg chg="mod">
          <ac:chgData name="Claire Frances MacNeil" userId="153cd1bd1edbee68" providerId="Windows Live" clId="Web-{D46052CD-E023-4E5B-A274-2405C800C866}" dt="2023-11-27T16:42:26.868" v="4720" actId="20577"/>
          <ac:spMkLst>
            <pc:docMk/>
            <pc:sldMk cId="1561102749" sldId="300"/>
            <ac:spMk id="2" creationId="{57510B05-F979-A36F-377E-10790857BE90}"/>
          </ac:spMkLst>
        </pc:spChg>
        <pc:spChg chg="mod">
          <ac:chgData name="Claire Frances MacNeil" userId="153cd1bd1edbee68" providerId="Windows Live" clId="Web-{D46052CD-E023-4E5B-A274-2405C800C866}" dt="2023-11-27T16:45:03.731" v="4910" actId="20577"/>
          <ac:spMkLst>
            <pc:docMk/>
            <pc:sldMk cId="1561102749" sldId="300"/>
            <ac:spMk id="8" creationId="{BDEDD9BF-FB35-AD07-64DE-F130F7493983}"/>
          </ac:spMkLst>
        </pc:spChg>
      </pc:sldChg>
      <pc:sldChg chg="modSp">
        <pc:chgData name="Claire Frances MacNeil" userId="153cd1bd1edbee68" providerId="Windows Live" clId="Web-{D46052CD-E023-4E5B-A274-2405C800C866}" dt="2023-11-27T16:44:35.543" v="4881" actId="20577"/>
        <pc:sldMkLst>
          <pc:docMk/>
          <pc:sldMk cId="711153414" sldId="301"/>
        </pc:sldMkLst>
        <pc:spChg chg="mod">
          <ac:chgData name="Claire Frances MacNeil" userId="153cd1bd1edbee68" providerId="Windows Live" clId="Web-{D46052CD-E023-4E5B-A274-2405C800C866}" dt="2023-11-27T16:43:15.400" v="4757" actId="20577"/>
          <ac:spMkLst>
            <pc:docMk/>
            <pc:sldMk cId="711153414" sldId="301"/>
            <ac:spMk id="2" creationId="{A7E7F312-1391-2BF7-4115-287BB49BABBB}"/>
          </ac:spMkLst>
        </pc:spChg>
        <pc:spChg chg="mod">
          <ac:chgData name="Claire Frances MacNeil" userId="153cd1bd1edbee68" providerId="Windows Live" clId="Web-{D46052CD-E023-4E5B-A274-2405C800C866}" dt="2023-11-27T16:44:35.543" v="4881" actId="20577"/>
          <ac:spMkLst>
            <pc:docMk/>
            <pc:sldMk cId="711153414" sldId="301"/>
            <ac:spMk id="3" creationId="{745D79B5-B3F3-3A56-4251-29FB4621BF4C}"/>
          </ac:spMkLst>
        </pc:spChg>
      </pc:sldChg>
      <pc:sldChg chg="modSp">
        <pc:chgData name="Claire Frances MacNeil" userId="153cd1bd1edbee68" providerId="Windows Live" clId="Web-{D46052CD-E023-4E5B-A274-2405C800C866}" dt="2023-11-27T16:47:03.905" v="5012" actId="20577"/>
        <pc:sldMkLst>
          <pc:docMk/>
          <pc:sldMk cId="3407487461" sldId="302"/>
        </pc:sldMkLst>
        <pc:spChg chg="mod">
          <ac:chgData name="Claire Frances MacNeil" userId="153cd1bd1edbee68" providerId="Windows Live" clId="Web-{D46052CD-E023-4E5B-A274-2405C800C866}" dt="2023-11-27T16:44:45.480" v="4884" actId="20577"/>
          <ac:spMkLst>
            <pc:docMk/>
            <pc:sldMk cId="3407487461" sldId="302"/>
            <ac:spMk id="2" creationId="{88083C39-AE51-EA4A-1A0C-74DAF036FBED}"/>
          </ac:spMkLst>
        </pc:spChg>
        <pc:spChg chg="mod">
          <ac:chgData name="Claire Frances MacNeil" userId="153cd1bd1edbee68" providerId="Windows Live" clId="Web-{D46052CD-E023-4E5B-A274-2405C800C866}" dt="2023-11-27T16:47:03.905" v="5012" actId="20577"/>
          <ac:spMkLst>
            <pc:docMk/>
            <pc:sldMk cId="3407487461" sldId="302"/>
            <ac:spMk id="3" creationId="{348D1FBC-41C5-14EF-6B49-F9FB3EC6A3B1}"/>
          </ac:spMkLst>
        </pc:spChg>
      </pc:sldChg>
      <pc:sldChg chg="modSp">
        <pc:chgData name="Claire Frances MacNeil" userId="153cd1bd1edbee68" providerId="Windows Live" clId="Web-{D46052CD-E023-4E5B-A274-2405C800C866}" dt="2023-11-27T16:47:40.375" v="5035" actId="20577"/>
        <pc:sldMkLst>
          <pc:docMk/>
          <pc:sldMk cId="3648650187" sldId="303"/>
        </pc:sldMkLst>
        <pc:spChg chg="mod">
          <ac:chgData name="Claire Frances MacNeil" userId="153cd1bd1edbee68" providerId="Windows Live" clId="Web-{D46052CD-E023-4E5B-A274-2405C800C866}" dt="2023-11-27T16:47:08.046" v="5013" actId="20577"/>
          <ac:spMkLst>
            <pc:docMk/>
            <pc:sldMk cId="3648650187" sldId="303"/>
            <ac:spMk id="2" creationId="{78A3A404-3E58-1A09-2097-4AF3DA2BF5D2}"/>
          </ac:spMkLst>
        </pc:spChg>
        <pc:spChg chg="mod">
          <ac:chgData name="Claire Frances MacNeil" userId="153cd1bd1edbee68" providerId="Windows Live" clId="Web-{D46052CD-E023-4E5B-A274-2405C800C866}" dt="2023-11-27T16:47:40.375" v="5035" actId="20577"/>
          <ac:spMkLst>
            <pc:docMk/>
            <pc:sldMk cId="3648650187" sldId="303"/>
            <ac:spMk id="3" creationId="{40A53E12-A08F-3788-3EC2-60510EA38D65}"/>
          </ac:spMkLst>
        </pc:spChg>
      </pc:sldChg>
      <pc:sldChg chg="modSp">
        <pc:chgData name="Claire Frances MacNeil" userId="153cd1bd1edbee68" providerId="Windows Live" clId="Web-{D46052CD-E023-4E5B-A274-2405C800C866}" dt="2023-11-27T16:49:02.518" v="5051" actId="1076"/>
        <pc:sldMkLst>
          <pc:docMk/>
          <pc:sldMk cId="3902339480" sldId="304"/>
        </pc:sldMkLst>
        <pc:spChg chg="mod">
          <ac:chgData name="Claire Frances MacNeil" userId="153cd1bd1edbee68" providerId="Windows Live" clId="Web-{D46052CD-E023-4E5B-A274-2405C800C866}" dt="2023-11-27T16:48:46.095" v="5037" actId="20577"/>
          <ac:spMkLst>
            <pc:docMk/>
            <pc:sldMk cId="3902339480" sldId="304"/>
            <ac:spMk id="2" creationId="{27278259-0342-1323-AAEE-A2FBD474CB2B}"/>
          </ac:spMkLst>
        </pc:spChg>
        <pc:spChg chg="mod">
          <ac:chgData name="Claire Frances MacNeil" userId="153cd1bd1edbee68" providerId="Windows Live" clId="Web-{D46052CD-E023-4E5B-A274-2405C800C866}" dt="2023-11-27T16:49:02.518" v="5051" actId="1076"/>
          <ac:spMkLst>
            <pc:docMk/>
            <pc:sldMk cId="3902339480" sldId="304"/>
            <ac:spMk id="9" creationId="{0DB73CD5-8A93-2C47-E647-F912FA6E1AB1}"/>
          </ac:spMkLst>
        </pc:spChg>
      </pc:sldChg>
      <pc:sldChg chg="modSp">
        <pc:chgData name="Claire Frances MacNeil" userId="153cd1bd1edbee68" providerId="Windows Live" clId="Web-{D46052CD-E023-4E5B-A274-2405C800C866}" dt="2023-11-27T16:54:15.759" v="5340" actId="20577"/>
        <pc:sldMkLst>
          <pc:docMk/>
          <pc:sldMk cId="2137363744" sldId="305"/>
        </pc:sldMkLst>
        <pc:spChg chg="mod">
          <ac:chgData name="Claire Frances MacNeil" userId="153cd1bd1edbee68" providerId="Windows Live" clId="Web-{D46052CD-E023-4E5B-A274-2405C800C866}" dt="2023-11-27T16:54:15.759" v="5340" actId="20577"/>
          <ac:spMkLst>
            <pc:docMk/>
            <pc:sldMk cId="2137363744" sldId="305"/>
            <ac:spMk id="3" creationId="{E48F42B7-6673-4B31-7EC4-8BE981B1FA21}"/>
          </ac:spMkLst>
        </pc:spChg>
      </pc:sldChg>
      <pc:sldChg chg="modSp">
        <pc:chgData name="Claire Frances MacNeil" userId="153cd1bd1edbee68" providerId="Windows Live" clId="Web-{D46052CD-E023-4E5B-A274-2405C800C866}" dt="2023-11-27T16:56:52.919" v="5525" actId="20577"/>
        <pc:sldMkLst>
          <pc:docMk/>
          <pc:sldMk cId="3962504578" sldId="306"/>
        </pc:sldMkLst>
        <pc:spChg chg="mod">
          <ac:chgData name="Claire Frances MacNeil" userId="153cd1bd1edbee68" providerId="Windows Live" clId="Web-{D46052CD-E023-4E5B-A274-2405C800C866}" dt="2023-11-27T16:56:52.919" v="5525" actId="20577"/>
          <ac:spMkLst>
            <pc:docMk/>
            <pc:sldMk cId="3962504578" sldId="306"/>
            <ac:spMk id="3" creationId="{FC4DBAE3-0EEE-7AD0-DA28-FCB9AD59648A}"/>
          </ac:spMkLst>
        </pc:spChg>
      </pc:sldChg>
      <pc:sldChg chg="modSp">
        <pc:chgData name="Claire Frances MacNeil" userId="153cd1bd1edbee68" providerId="Windows Live" clId="Web-{D46052CD-E023-4E5B-A274-2405C800C866}" dt="2023-11-27T16:58:59.016" v="5577" actId="20577"/>
        <pc:sldMkLst>
          <pc:docMk/>
          <pc:sldMk cId="3342427746" sldId="307"/>
        </pc:sldMkLst>
        <pc:spChg chg="mod">
          <ac:chgData name="Claire Frances MacNeil" userId="153cd1bd1edbee68" providerId="Windows Live" clId="Web-{D46052CD-E023-4E5B-A274-2405C800C866}" dt="2023-11-27T16:57:30.092" v="5529" actId="20577"/>
          <ac:spMkLst>
            <pc:docMk/>
            <pc:sldMk cId="3342427746" sldId="307"/>
            <ac:spMk id="2" creationId="{CFC67B9A-2BB9-3836-F865-C6798A8475F7}"/>
          </ac:spMkLst>
        </pc:spChg>
        <pc:spChg chg="mod">
          <ac:chgData name="Claire Frances MacNeil" userId="153cd1bd1edbee68" providerId="Windows Live" clId="Web-{D46052CD-E023-4E5B-A274-2405C800C866}" dt="2023-11-27T16:58:59.016" v="5577" actId="20577"/>
          <ac:spMkLst>
            <pc:docMk/>
            <pc:sldMk cId="3342427746" sldId="307"/>
            <ac:spMk id="5" creationId="{1EC81DB6-4978-A6CE-F980-F6415D72F696}"/>
          </ac:spMkLst>
        </pc:spChg>
      </pc:sldChg>
      <pc:sldChg chg="modSp">
        <pc:chgData name="Claire Frances MacNeil" userId="153cd1bd1edbee68" providerId="Windows Live" clId="Web-{D46052CD-E023-4E5B-A274-2405C800C866}" dt="2023-11-27T17:00:31.518" v="5634" actId="20577"/>
        <pc:sldMkLst>
          <pc:docMk/>
          <pc:sldMk cId="260004692" sldId="308"/>
        </pc:sldMkLst>
        <pc:spChg chg="mod">
          <ac:chgData name="Claire Frances MacNeil" userId="153cd1bd1edbee68" providerId="Windows Live" clId="Web-{D46052CD-E023-4E5B-A274-2405C800C866}" dt="2023-11-27T17:00:31.518" v="5634" actId="20577"/>
          <ac:spMkLst>
            <pc:docMk/>
            <pc:sldMk cId="260004692" sldId="308"/>
            <ac:spMk id="3" creationId="{1C343F88-25E7-D9E4-7358-0BE9B7D1BC7D}"/>
          </ac:spMkLst>
        </pc:spChg>
        <pc:spChg chg="mod">
          <ac:chgData name="Claire Frances MacNeil" userId="153cd1bd1edbee68" providerId="Windows Live" clId="Web-{D46052CD-E023-4E5B-A274-2405C800C866}" dt="2023-11-27T17:00:10.564" v="5623" actId="14100"/>
          <ac:spMkLst>
            <pc:docMk/>
            <pc:sldMk cId="260004692" sldId="308"/>
            <ac:spMk id="5" creationId="{D868D8AE-02A3-DC05-BB42-E86E9E635CC5}"/>
          </ac:spMkLst>
        </pc:spChg>
        <pc:spChg chg="mod">
          <ac:chgData name="Claire Frances MacNeil" userId="153cd1bd1edbee68" providerId="Windows Live" clId="Web-{D46052CD-E023-4E5B-A274-2405C800C866}" dt="2023-11-27T16:59:55.689" v="5620" actId="20577"/>
          <ac:spMkLst>
            <pc:docMk/>
            <pc:sldMk cId="260004692" sldId="308"/>
            <ac:spMk id="7" creationId="{75E672EB-0ED2-F4C2-AE5C-5B75DC969387}"/>
          </ac:spMkLst>
        </pc:spChg>
      </pc:sldChg>
      <pc:sldChg chg="modSp">
        <pc:chgData name="Claire Frances MacNeil" userId="153cd1bd1edbee68" providerId="Windows Live" clId="Web-{D46052CD-E023-4E5B-A274-2405C800C866}" dt="2023-11-27T17:01:29.394" v="5654" actId="20577"/>
        <pc:sldMkLst>
          <pc:docMk/>
          <pc:sldMk cId="2702909854" sldId="309"/>
        </pc:sldMkLst>
        <pc:spChg chg="mod">
          <ac:chgData name="Claire Frances MacNeil" userId="153cd1bd1edbee68" providerId="Windows Live" clId="Web-{D46052CD-E023-4E5B-A274-2405C800C866}" dt="2023-11-27T17:01:29.394" v="5654" actId="20577"/>
          <ac:spMkLst>
            <pc:docMk/>
            <pc:sldMk cId="2702909854" sldId="309"/>
            <ac:spMk id="2" creationId="{90C7CA28-88C2-A576-7D70-454654BBBCC1}"/>
          </ac:spMkLst>
        </pc:spChg>
        <pc:spChg chg="mod">
          <ac:chgData name="Claire Frances MacNeil" userId="153cd1bd1edbee68" providerId="Windows Live" clId="Web-{D46052CD-E023-4E5B-A274-2405C800C866}" dt="2023-11-27T17:01:19.488" v="5651" actId="20577"/>
          <ac:spMkLst>
            <pc:docMk/>
            <pc:sldMk cId="2702909854" sldId="309"/>
            <ac:spMk id="3" creationId="{8E3C0C5A-D082-02B5-5089-6320F1CFF157}"/>
          </ac:spMkLst>
        </pc:spChg>
      </pc:sldChg>
      <pc:sldChg chg="modSp">
        <pc:chgData name="Claire Frances MacNeil" userId="153cd1bd1edbee68" providerId="Windows Live" clId="Web-{D46052CD-E023-4E5B-A274-2405C800C866}" dt="2023-11-27T17:01:56.426" v="5670" actId="20577"/>
        <pc:sldMkLst>
          <pc:docMk/>
          <pc:sldMk cId="1306959249" sldId="311"/>
        </pc:sldMkLst>
        <pc:spChg chg="mod">
          <ac:chgData name="Claire Frances MacNeil" userId="153cd1bd1edbee68" providerId="Windows Live" clId="Web-{D46052CD-E023-4E5B-A274-2405C800C866}" dt="2023-11-27T17:01:39.629" v="5656" actId="20577"/>
          <ac:spMkLst>
            <pc:docMk/>
            <pc:sldMk cId="1306959249" sldId="311"/>
            <ac:spMk id="2" creationId="{84C0B775-A8ED-49CE-94D3-F8282F502176}"/>
          </ac:spMkLst>
        </pc:spChg>
        <pc:spChg chg="mod">
          <ac:chgData name="Claire Frances MacNeil" userId="153cd1bd1edbee68" providerId="Windows Live" clId="Web-{D46052CD-E023-4E5B-A274-2405C800C866}" dt="2023-11-27T17:01:56.426" v="5670" actId="20577"/>
          <ac:spMkLst>
            <pc:docMk/>
            <pc:sldMk cId="1306959249" sldId="311"/>
            <ac:spMk id="5" creationId="{DD9FCDE2-91BE-00BF-1411-466FD6A90C5B}"/>
          </ac:spMkLst>
        </pc:spChg>
      </pc:sldChg>
      <pc:sldChg chg="del">
        <pc:chgData name="Claire Frances MacNeil" userId="153cd1bd1edbee68" providerId="Windows Live" clId="Web-{D46052CD-E023-4E5B-A274-2405C800C866}" dt="2023-11-27T17:00:59.409" v="5637"/>
        <pc:sldMkLst>
          <pc:docMk/>
          <pc:sldMk cId="4294810962" sldId="312"/>
        </pc:sldMkLst>
      </pc:sldChg>
      <pc:sldChg chg="modSp add">
        <pc:chgData name="Claire Frances MacNeil" userId="153cd1bd1edbee68" providerId="Windows Live" clId="Web-{D46052CD-E023-4E5B-A274-2405C800C866}" dt="2023-11-21T15:38:36.254" v="244" actId="20577"/>
        <pc:sldMkLst>
          <pc:docMk/>
          <pc:sldMk cId="855623897" sldId="314"/>
        </pc:sldMkLst>
        <pc:spChg chg="mod">
          <ac:chgData name="Claire Frances MacNeil" userId="153cd1bd1edbee68" providerId="Windows Live" clId="Web-{D46052CD-E023-4E5B-A274-2405C800C866}" dt="2023-11-21T15:38:36.254" v="244" actId="20577"/>
          <ac:spMkLst>
            <pc:docMk/>
            <pc:sldMk cId="855623897" sldId="314"/>
            <ac:spMk id="3" creationId="{494A21AD-BC7C-16EE-FF14-EF75B55E0C26}"/>
          </ac:spMkLst>
        </pc:spChg>
      </pc:sldChg>
      <pc:sldChg chg="add">
        <pc:chgData name="Claire Frances MacNeil" userId="153cd1bd1edbee68" providerId="Windows Live" clId="Web-{D46052CD-E023-4E5B-A274-2405C800C866}" dt="2023-11-21T15:38:16.519" v="237"/>
        <pc:sldMkLst>
          <pc:docMk/>
          <pc:sldMk cId="4083771911" sldId="315"/>
        </pc:sldMkLst>
      </pc:sldChg>
      <pc:sldChg chg="add">
        <pc:chgData name="Claire Frances MacNeil" userId="153cd1bd1edbee68" providerId="Windows Live" clId="Web-{D46052CD-E023-4E5B-A274-2405C800C866}" dt="2023-11-21T15:40:37.695" v="286"/>
        <pc:sldMkLst>
          <pc:docMk/>
          <pc:sldMk cId="2192296302" sldId="316"/>
        </pc:sldMkLst>
      </pc:sldChg>
      <pc:sldChg chg="add del">
        <pc:chgData name="Claire Frances MacNeil" userId="153cd1bd1edbee68" providerId="Windows Live" clId="Web-{D46052CD-E023-4E5B-A274-2405C800C866}" dt="2023-11-21T15:39:37.615" v="260"/>
        <pc:sldMkLst>
          <pc:docMk/>
          <pc:sldMk cId="3987588004" sldId="316"/>
        </pc:sldMkLst>
      </pc:sldChg>
      <pc:sldChg chg="add del">
        <pc:chgData name="Claire Frances MacNeil" userId="153cd1bd1edbee68" providerId="Windows Live" clId="Web-{D46052CD-E023-4E5B-A274-2405C800C866}" dt="2023-11-21T15:52:49.545" v="723"/>
        <pc:sldMkLst>
          <pc:docMk/>
          <pc:sldMk cId="57626381" sldId="317"/>
        </pc:sldMkLst>
      </pc:sldChg>
      <pc:sldChg chg="add del">
        <pc:chgData name="Claire Frances MacNeil" userId="153cd1bd1edbee68" providerId="Windows Live" clId="Web-{D46052CD-E023-4E5B-A274-2405C800C866}" dt="2023-11-21T15:57:20.537" v="801"/>
        <pc:sldMkLst>
          <pc:docMk/>
          <pc:sldMk cId="347525068" sldId="317"/>
        </pc:sldMkLst>
      </pc:sldChg>
      <pc:sldChg chg="add del">
        <pc:chgData name="Claire Frances MacNeil" userId="153cd1bd1edbee68" providerId="Windows Live" clId="Web-{D46052CD-E023-4E5B-A274-2405C800C866}" dt="2023-11-27T17:01:57.551" v="5671"/>
        <pc:sldMkLst>
          <pc:docMk/>
          <pc:sldMk cId="1035249724" sldId="317"/>
        </pc:sldMkLst>
      </pc:sldChg>
      <pc:sldChg chg="modSp add del ord">
        <pc:chgData name="Claire Frances MacNeil" userId="153cd1bd1edbee68" providerId="Windows Live" clId="Web-{D46052CD-E023-4E5B-A274-2405C800C866}" dt="2023-11-21T15:46:56.644" v="462"/>
        <pc:sldMkLst>
          <pc:docMk/>
          <pc:sldMk cId="1335654509" sldId="317"/>
        </pc:sldMkLst>
        <pc:spChg chg="mod">
          <ac:chgData name="Claire Frances MacNeil" userId="153cd1bd1edbee68" providerId="Windows Live" clId="Web-{D46052CD-E023-4E5B-A274-2405C800C866}" dt="2023-11-21T15:46:37.128" v="453" actId="20577"/>
          <ac:spMkLst>
            <pc:docMk/>
            <pc:sldMk cId="1335654509" sldId="317"/>
            <ac:spMk id="2" creationId="{6954BC73-A2EB-7584-0B87-92156EF472EA}"/>
          </ac:spMkLst>
        </pc:spChg>
      </pc:sldChg>
      <pc:sldChg chg="add del">
        <pc:chgData name="Claire Frances MacNeil" userId="153cd1bd1edbee68" providerId="Windows Live" clId="Web-{D46052CD-E023-4E5B-A274-2405C800C866}" dt="2023-11-21T15:51:42.824" v="718"/>
        <pc:sldMkLst>
          <pc:docMk/>
          <pc:sldMk cId="2062855105" sldId="317"/>
        </pc:sldMkLst>
      </pc:sldChg>
      <pc:sldChg chg="add del">
        <pc:chgData name="Claire Frances MacNeil" userId="153cd1bd1edbee68" providerId="Windows Live" clId="Web-{D46052CD-E023-4E5B-A274-2405C800C866}" dt="2023-11-21T15:40:19.132" v="282"/>
        <pc:sldMkLst>
          <pc:docMk/>
          <pc:sldMk cId="2149525177" sldId="317"/>
        </pc:sldMkLst>
      </pc:sldChg>
      <pc:sldChg chg="add del">
        <pc:chgData name="Claire Frances MacNeil" userId="153cd1bd1edbee68" providerId="Windows Live" clId="Web-{D46052CD-E023-4E5B-A274-2405C800C866}" dt="2023-11-23T16:33:24.398" v="1517"/>
        <pc:sldMkLst>
          <pc:docMk/>
          <pc:sldMk cId="2242085651" sldId="317"/>
        </pc:sldMkLst>
      </pc:sldChg>
      <pc:sldChg chg="add del">
        <pc:chgData name="Claire Frances MacNeil" userId="153cd1bd1edbee68" providerId="Windows Live" clId="Web-{D46052CD-E023-4E5B-A274-2405C800C866}" dt="2023-11-23T16:29:54.016" v="1426"/>
        <pc:sldMkLst>
          <pc:docMk/>
          <pc:sldMk cId="2532128259" sldId="317"/>
        </pc:sldMkLst>
      </pc:sldChg>
      <pc:sldChg chg="add del replId">
        <pc:chgData name="Claire Frances MacNeil" userId="153cd1bd1edbee68" providerId="Windows Live" clId="Web-{D46052CD-E023-4E5B-A274-2405C800C866}" dt="2023-11-27T16:59:01.453" v="5578"/>
        <pc:sldMkLst>
          <pc:docMk/>
          <pc:sldMk cId="2983019890" sldId="317"/>
        </pc:sldMkLst>
      </pc:sldChg>
      <pc:sldChg chg="modSp add del replId">
        <pc:chgData name="Claire Frances MacNeil" userId="153cd1bd1edbee68" providerId="Windows Live" clId="Web-{D46052CD-E023-4E5B-A274-2405C800C866}" dt="2023-11-27T16:41:37.882" v="4694"/>
        <pc:sldMkLst>
          <pc:docMk/>
          <pc:sldMk cId="4122496107" sldId="317"/>
        </pc:sldMkLst>
        <pc:spChg chg="mod">
          <ac:chgData name="Claire Frances MacNeil" userId="153cd1bd1edbee68" providerId="Windows Live" clId="Web-{D46052CD-E023-4E5B-A274-2405C800C866}" dt="2023-11-27T16:41:10.804" v="4685" actId="20577"/>
          <ac:spMkLst>
            <pc:docMk/>
            <pc:sldMk cId="4122496107" sldId="317"/>
            <ac:spMk id="3" creationId="{4C0EE4D3-E050-1221-836B-D598272C6C54}"/>
          </ac:spMkLst>
        </pc:spChg>
      </pc:sldChg>
      <pc:sldChg chg="add del">
        <pc:chgData name="Claire Frances MacNeil" userId="153cd1bd1edbee68" providerId="Windows Live" clId="Web-{D46052CD-E023-4E5B-A274-2405C800C866}" dt="2023-11-27T17:01:57.551" v="5672"/>
        <pc:sldMkLst>
          <pc:docMk/>
          <pc:sldMk cId="897041041" sldId="318"/>
        </pc:sldMkLst>
      </pc:sldChg>
      <pc:sldChg chg="add del">
        <pc:chgData name="Claire Frances MacNeil" userId="153cd1bd1edbee68" providerId="Windows Live" clId="Web-{D46052CD-E023-4E5B-A274-2405C800C866}" dt="2023-11-21T15:57:20.537" v="802"/>
        <pc:sldMkLst>
          <pc:docMk/>
          <pc:sldMk cId="1263568785" sldId="318"/>
        </pc:sldMkLst>
      </pc:sldChg>
      <pc:sldChg chg="add del">
        <pc:chgData name="Claire Frances MacNeil" userId="153cd1bd1edbee68" providerId="Windows Live" clId="Web-{D46052CD-E023-4E5B-A274-2405C800C866}" dt="2023-11-21T15:51:41.824" v="717"/>
        <pc:sldMkLst>
          <pc:docMk/>
          <pc:sldMk cId="1330402140" sldId="318"/>
        </pc:sldMkLst>
      </pc:sldChg>
      <pc:sldChg chg="modSp add del ord">
        <pc:chgData name="Claire Frances MacNeil" userId="153cd1bd1edbee68" providerId="Windows Live" clId="Web-{D46052CD-E023-4E5B-A274-2405C800C866}" dt="2023-11-21T15:44:56.719" v="409"/>
        <pc:sldMkLst>
          <pc:docMk/>
          <pc:sldMk cId="1755973249" sldId="318"/>
        </pc:sldMkLst>
        <pc:spChg chg="mod">
          <ac:chgData name="Claire Frances MacNeil" userId="153cd1bd1edbee68" providerId="Windows Live" clId="Web-{D46052CD-E023-4E5B-A274-2405C800C866}" dt="2023-11-21T15:44:17.889" v="400" actId="20577"/>
          <ac:spMkLst>
            <pc:docMk/>
            <pc:sldMk cId="1755973249" sldId="318"/>
            <ac:spMk id="2" creationId="{6954BC73-A2EB-7584-0B87-92156EF472EA}"/>
          </ac:spMkLst>
        </pc:spChg>
      </pc:sldChg>
      <pc:sldChg chg="add del replId">
        <pc:chgData name="Claire Frances MacNeil" userId="153cd1bd1edbee68" providerId="Windows Live" clId="Web-{D46052CD-E023-4E5B-A274-2405C800C866}" dt="2023-11-27T16:41:37.882" v="4695"/>
        <pc:sldMkLst>
          <pc:docMk/>
          <pc:sldMk cId="2309341779" sldId="318"/>
        </pc:sldMkLst>
      </pc:sldChg>
      <pc:sldChg chg="add del">
        <pc:chgData name="Claire Frances MacNeil" userId="153cd1bd1edbee68" providerId="Windows Live" clId="Web-{D46052CD-E023-4E5B-A274-2405C800C866}" dt="2023-11-21T15:52:49.545" v="724"/>
        <pc:sldMkLst>
          <pc:docMk/>
          <pc:sldMk cId="3996640919" sldId="318"/>
        </pc:sldMkLst>
      </pc:sldChg>
      <pc:sldChg chg="add">
        <pc:chgData name="Claire Frances MacNeil" userId="153cd1bd1edbee68" providerId="Windows Live" clId="Web-{D46052CD-E023-4E5B-A274-2405C800C866}" dt="2023-11-27T17:01:04.237" v="5638"/>
        <pc:sldMkLst>
          <pc:docMk/>
          <pc:sldMk cId="1967920083" sldId="319"/>
        </pc:sldMkLst>
      </pc:sldChg>
    </pc:docChg>
  </pc:docChgLst>
  <pc:docChgLst>
    <pc:chgData name="Claire Frances MacNeil" userId="153cd1bd1edbee68" providerId="Windows Live" clId="Web-{06D27129-C14B-4E47-A341-C736320A2BE7}"/>
    <pc:docChg chg="modSld">
      <pc:chgData name="Claire Frances MacNeil" userId="153cd1bd1edbee68" providerId="Windows Live" clId="Web-{06D27129-C14B-4E47-A341-C736320A2BE7}" dt="2023-11-27T20:37:09.599" v="1"/>
      <pc:docMkLst>
        <pc:docMk/>
      </pc:docMkLst>
      <pc:sldChg chg="modSp">
        <pc:chgData name="Claire Frances MacNeil" userId="153cd1bd1edbee68" providerId="Windows Live" clId="Web-{06D27129-C14B-4E47-A341-C736320A2BE7}" dt="2023-11-27T20:37:09.599" v="1"/>
        <pc:sldMkLst>
          <pc:docMk/>
          <pc:sldMk cId="1756955689" sldId="262"/>
        </pc:sldMkLst>
        <pc:graphicFrameChg chg="mod modGraphic">
          <ac:chgData name="Claire Frances MacNeil" userId="153cd1bd1edbee68" providerId="Windows Live" clId="Web-{06D27129-C14B-4E47-A341-C736320A2BE7}" dt="2023-11-27T20:37:09.599" v="1"/>
          <ac:graphicFrameMkLst>
            <pc:docMk/>
            <pc:sldMk cId="1756955689" sldId="262"/>
            <ac:graphicFrameMk id="5" creationId="{026004EF-9108-C22E-6F80-4CAEDB9F23D2}"/>
          </ac:graphicFrameMkLst>
        </pc:graphicFrameChg>
      </pc:sldChg>
    </pc:docChg>
  </pc:docChgLst>
  <pc:docChgLst>
    <pc:chgData name="Claire Frances MacNeil" userId="153cd1bd1edbee68" providerId="Windows Live" clId="Web-{3FB12A62-6331-4D70-9413-138D3569140C}"/>
    <pc:docChg chg="modSld">
      <pc:chgData name="Claire Frances MacNeil" userId="153cd1bd1edbee68" providerId="Windows Live" clId="Web-{3FB12A62-6331-4D70-9413-138D3569140C}" dt="2023-12-05T11:00:08.035" v="226" actId="20577"/>
      <pc:docMkLst>
        <pc:docMk/>
      </pc:docMkLst>
      <pc:sldChg chg="modSp">
        <pc:chgData name="Claire Frances MacNeil" userId="153cd1bd1edbee68" providerId="Windows Live" clId="Web-{3FB12A62-6331-4D70-9413-138D3569140C}" dt="2023-12-05T10:53:08.644" v="9" actId="20577"/>
        <pc:sldMkLst>
          <pc:docMk/>
          <pc:sldMk cId="1275104602" sldId="273"/>
        </pc:sldMkLst>
        <pc:spChg chg="mod">
          <ac:chgData name="Claire Frances MacNeil" userId="153cd1bd1edbee68" providerId="Windows Live" clId="Web-{3FB12A62-6331-4D70-9413-138D3569140C}" dt="2023-12-05T10:53:08.644" v="9" actId="20577"/>
          <ac:spMkLst>
            <pc:docMk/>
            <pc:sldMk cId="1275104602" sldId="273"/>
            <ac:spMk id="7" creationId="{3499A104-25C2-297E-A70A-06AC0E85B9BD}"/>
          </ac:spMkLst>
        </pc:spChg>
      </pc:sldChg>
      <pc:sldChg chg="modSp">
        <pc:chgData name="Claire Frances MacNeil" userId="153cd1bd1edbee68" providerId="Windows Live" clId="Web-{3FB12A62-6331-4D70-9413-138D3569140C}" dt="2023-12-05T10:53:27.879" v="17" actId="20577"/>
        <pc:sldMkLst>
          <pc:docMk/>
          <pc:sldMk cId="3204588459" sldId="277"/>
        </pc:sldMkLst>
        <pc:spChg chg="mod">
          <ac:chgData name="Claire Frances MacNeil" userId="153cd1bd1edbee68" providerId="Windows Live" clId="Web-{3FB12A62-6331-4D70-9413-138D3569140C}" dt="2023-12-05T10:53:27.879" v="17" actId="20577"/>
          <ac:spMkLst>
            <pc:docMk/>
            <pc:sldMk cId="3204588459" sldId="277"/>
            <ac:spMk id="7" creationId="{203EDE1F-A962-93EF-4C49-849A496D60D9}"/>
          </ac:spMkLst>
        </pc:spChg>
      </pc:sldChg>
      <pc:sldChg chg="modSp delCm modCm">
        <pc:chgData name="Claire Frances MacNeil" userId="153cd1bd1edbee68" providerId="Windows Live" clId="Web-{3FB12A62-6331-4D70-9413-138D3569140C}" dt="2023-12-05T10:54:50.913" v="20" actId="20577"/>
        <pc:sldMkLst>
          <pc:docMk/>
          <pc:sldMk cId="1231436074" sldId="282"/>
        </pc:sldMkLst>
        <pc:spChg chg="mod">
          <ac:chgData name="Claire Frances MacNeil" userId="153cd1bd1edbee68" providerId="Windows Live" clId="Web-{3FB12A62-6331-4D70-9413-138D3569140C}" dt="2023-12-05T10:54:50.913" v="20" actId="20577"/>
          <ac:spMkLst>
            <pc:docMk/>
            <pc:sldMk cId="1231436074" sldId="282"/>
            <ac:spMk id="3" creationId="{109826FA-7210-B894-2FD2-C8515DFA32EE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del mod">
              <pc226:chgData name="Claire Frances MacNeil" userId="153cd1bd1edbee68" providerId="Windows Live" clId="Web-{3FB12A62-6331-4D70-9413-138D3569140C}" dt="2023-12-05T10:53:58.380" v="19"/>
              <pc2:cmMkLst xmlns:pc2="http://schemas.microsoft.com/office/powerpoint/2019/9/main/command">
                <pc:docMk/>
                <pc:sldMk cId="1231436074" sldId="282"/>
                <pc2:cmMk id="{B341A557-DF2B-494D-B7F7-B8A962758308}"/>
              </pc2:cmMkLst>
            </pc226:cmChg>
          </p:ext>
        </pc:extLst>
      </pc:sldChg>
      <pc:sldChg chg="addSp delSp modSp">
        <pc:chgData name="Claire Frances MacNeil" userId="153cd1bd1edbee68" providerId="Windows Live" clId="Web-{3FB12A62-6331-4D70-9413-138D3569140C}" dt="2023-12-05T10:57:53.561" v="168" actId="20577"/>
        <pc:sldMkLst>
          <pc:docMk/>
          <pc:sldMk cId="3703139785" sldId="283"/>
        </pc:sldMkLst>
        <pc:spChg chg="mod">
          <ac:chgData name="Claire Frances MacNeil" userId="153cd1bd1edbee68" providerId="Windows Live" clId="Web-{3FB12A62-6331-4D70-9413-138D3569140C}" dt="2023-12-05T10:57:53.561" v="168" actId="20577"/>
          <ac:spMkLst>
            <pc:docMk/>
            <pc:sldMk cId="3703139785" sldId="283"/>
            <ac:spMk id="5" creationId="{2AF2A31C-1DE7-5C7D-16AD-E9B221250B71}"/>
          </ac:spMkLst>
        </pc:spChg>
        <pc:spChg chg="mod">
          <ac:chgData name="Claire Frances MacNeil" userId="153cd1bd1edbee68" providerId="Windows Live" clId="Web-{3FB12A62-6331-4D70-9413-138D3569140C}" dt="2023-12-05T10:57:46.670" v="167" actId="20577"/>
          <ac:spMkLst>
            <pc:docMk/>
            <pc:sldMk cId="3703139785" sldId="283"/>
            <ac:spMk id="10" creationId="{9DA537F5-B802-5927-F0BF-4776401445EF}"/>
          </ac:spMkLst>
        </pc:spChg>
        <pc:picChg chg="add mod">
          <ac:chgData name="Claire Frances MacNeil" userId="153cd1bd1edbee68" providerId="Windows Live" clId="Web-{3FB12A62-6331-4D70-9413-138D3569140C}" dt="2023-12-05T10:55:27.868" v="24" actId="14100"/>
          <ac:picMkLst>
            <pc:docMk/>
            <pc:sldMk cId="3703139785" sldId="283"/>
            <ac:picMk id="2" creationId="{69B708F8-AB35-4431-DEDA-38BC9EB6D157}"/>
          </ac:picMkLst>
        </pc:picChg>
        <pc:picChg chg="del">
          <ac:chgData name="Claire Frances MacNeil" userId="153cd1bd1edbee68" providerId="Windows Live" clId="Web-{3FB12A62-6331-4D70-9413-138D3569140C}" dt="2023-12-05T10:55:22.461" v="22"/>
          <ac:picMkLst>
            <pc:docMk/>
            <pc:sldMk cId="3703139785" sldId="283"/>
            <ac:picMk id="6" creationId="{1194CA19-EF78-2BAA-F3B2-260D33F1E273}"/>
          </ac:picMkLst>
        </pc:picChg>
      </pc:sldChg>
      <pc:sldChg chg="modSp">
        <pc:chgData name="Claire Frances MacNeil" userId="153cd1bd1edbee68" providerId="Windows Live" clId="Web-{3FB12A62-6331-4D70-9413-138D3569140C}" dt="2023-12-05T10:58:15.593" v="182" actId="20577"/>
        <pc:sldMkLst>
          <pc:docMk/>
          <pc:sldMk cId="4254049150" sldId="285"/>
        </pc:sldMkLst>
        <pc:spChg chg="mod">
          <ac:chgData name="Claire Frances MacNeil" userId="153cd1bd1edbee68" providerId="Windows Live" clId="Web-{3FB12A62-6331-4D70-9413-138D3569140C}" dt="2023-12-05T10:58:15.593" v="182" actId="20577"/>
          <ac:spMkLst>
            <pc:docMk/>
            <pc:sldMk cId="4254049150" sldId="285"/>
            <ac:spMk id="7" creationId="{E64C1AE5-7448-C1AF-8FFB-356FDA2D93AC}"/>
          </ac:spMkLst>
        </pc:spChg>
      </pc:sldChg>
      <pc:sldChg chg="modSp">
        <pc:chgData name="Claire Frances MacNeil" userId="153cd1bd1edbee68" providerId="Windows Live" clId="Web-{3FB12A62-6331-4D70-9413-138D3569140C}" dt="2023-12-05T10:58:35.219" v="191" actId="20577"/>
        <pc:sldMkLst>
          <pc:docMk/>
          <pc:sldMk cId="3802877784" sldId="289"/>
        </pc:sldMkLst>
        <pc:spChg chg="mod">
          <ac:chgData name="Claire Frances MacNeil" userId="153cd1bd1edbee68" providerId="Windows Live" clId="Web-{3FB12A62-6331-4D70-9413-138D3569140C}" dt="2023-12-05T10:58:35.219" v="191" actId="20577"/>
          <ac:spMkLst>
            <pc:docMk/>
            <pc:sldMk cId="3802877784" sldId="289"/>
            <ac:spMk id="6" creationId="{E0E06756-87BB-2D98-36F7-DE820CE871C9}"/>
          </ac:spMkLst>
        </pc:spChg>
      </pc:sldChg>
      <pc:sldChg chg="modSp">
        <pc:chgData name="Claire Frances MacNeil" userId="153cd1bd1edbee68" providerId="Windows Live" clId="Web-{3FB12A62-6331-4D70-9413-138D3569140C}" dt="2023-12-05T10:59:04.767" v="200" actId="20577"/>
        <pc:sldMkLst>
          <pc:docMk/>
          <pc:sldMk cId="3524106043" sldId="298"/>
        </pc:sldMkLst>
        <pc:spChg chg="mod">
          <ac:chgData name="Claire Frances MacNeil" userId="153cd1bd1edbee68" providerId="Windows Live" clId="Web-{3FB12A62-6331-4D70-9413-138D3569140C}" dt="2023-12-05T10:59:04.767" v="200" actId="20577"/>
          <ac:spMkLst>
            <pc:docMk/>
            <pc:sldMk cId="3524106043" sldId="298"/>
            <ac:spMk id="5" creationId="{D4A7DE5A-A863-D8C8-FECF-D1E6A24D0BD0}"/>
          </ac:spMkLst>
        </pc:spChg>
      </pc:sldChg>
      <pc:sldChg chg="modSp">
        <pc:chgData name="Claire Frances MacNeil" userId="153cd1bd1edbee68" providerId="Windows Live" clId="Web-{3FB12A62-6331-4D70-9413-138D3569140C}" dt="2023-12-05T10:59:38.549" v="214" actId="20577"/>
        <pc:sldMkLst>
          <pc:docMk/>
          <pc:sldMk cId="3902339480" sldId="304"/>
        </pc:sldMkLst>
        <pc:spChg chg="mod">
          <ac:chgData name="Claire Frances MacNeil" userId="153cd1bd1edbee68" providerId="Windows Live" clId="Web-{3FB12A62-6331-4D70-9413-138D3569140C}" dt="2023-12-05T10:59:38.549" v="214" actId="20577"/>
          <ac:spMkLst>
            <pc:docMk/>
            <pc:sldMk cId="3902339480" sldId="304"/>
            <ac:spMk id="9" creationId="{0DB73CD5-8A93-2C47-E647-F912FA6E1AB1}"/>
          </ac:spMkLst>
        </pc:spChg>
      </pc:sldChg>
      <pc:sldChg chg="modSp">
        <pc:chgData name="Claire Frances MacNeil" userId="153cd1bd1edbee68" providerId="Windows Live" clId="Web-{3FB12A62-6331-4D70-9413-138D3569140C}" dt="2023-12-05T11:00:08.035" v="226" actId="20577"/>
        <pc:sldMkLst>
          <pc:docMk/>
          <pc:sldMk cId="260004692" sldId="308"/>
        </pc:sldMkLst>
        <pc:spChg chg="mod">
          <ac:chgData name="Claire Frances MacNeil" userId="153cd1bd1edbee68" providerId="Windows Live" clId="Web-{3FB12A62-6331-4D70-9413-138D3569140C}" dt="2023-12-05T11:00:08.035" v="226" actId="20577"/>
          <ac:spMkLst>
            <pc:docMk/>
            <pc:sldMk cId="260004692" sldId="308"/>
            <ac:spMk id="3" creationId="{1C343F88-25E7-D9E4-7358-0BE9B7D1BC7D}"/>
          </ac:spMkLst>
        </pc:spChg>
      </pc:sldChg>
    </pc:docChg>
  </pc:docChgLst>
  <pc:docChgLst>
    <pc:chgData name="Claire Frances MacNeil" userId="153cd1bd1edbee68" providerId="Windows Live" clId="Web-{77D75033-FD03-4170-93C3-73E4247A4F66}"/>
    <pc:docChg chg="modSld">
      <pc:chgData name="Claire Frances MacNeil" userId="153cd1bd1edbee68" providerId="Windows Live" clId="Web-{77D75033-FD03-4170-93C3-73E4247A4F66}" dt="2023-11-15T19:48:57.193" v="5"/>
      <pc:docMkLst>
        <pc:docMk/>
      </pc:docMkLst>
      <pc:sldChg chg="addSp delSp modSp">
        <pc:chgData name="Claire Frances MacNeil" userId="153cd1bd1edbee68" providerId="Windows Live" clId="Web-{77D75033-FD03-4170-93C3-73E4247A4F66}" dt="2023-11-15T19:46:56.846" v="3"/>
        <pc:sldMkLst>
          <pc:docMk/>
          <pc:sldMk cId="1163846412" sldId="256"/>
        </pc:sldMkLst>
        <pc:spChg chg="add del mod">
          <ac:chgData name="Claire Frances MacNeil" userId="153cd1bd1edbee68" providerId="Windows Live" clId="Web-{77D75033-FD03-4170-93C3-73E4247A4F66}" dt="2023-11-15T19:46:56.846" v="3"/>
          <ac:spMkLst>
            <pc:docMk/>
            <pc:sldMk cId="1163846412" sldId="256"/>
            <ac:spMk id="4" creationId="{07F3825D-4D01-F2C8-94CB-279AB1F961AC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798668319" sldId="264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798668319" sldId="264"/>
            <ac:spMk id="2" creationId="{4DBB808F-1708-4DA8-D3C0-46D2F26CE439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798668319" sldId="264"/>
            <ac:spMk id="3" creationId="{494A21AD-BC7C-16EE-FF14-EF75B55E0C26}"/>
          </ac:spMkLst>
        </pc:spChg>
      </pc:sldChg>
      <pc:sldChg chg="modSp">
        <pc:chgData name="Claire Frances MacNeil" userId="153cd1bd1edbee68" providerId="Windows Live" clId="Web-{77D75033-FD03-4170-93C3-73E4247A4F66}" dt="2023-11-15T19:47:14.331" v="4"/>
        <pc:sldMkLst>
          <pc:docMk/>
          <pc:sldMk cId="320946969" sldId="266"/>
        </pc:sldMkLst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320946969" sldId="266"/>
            <ac:spMk id="3" creationId="{DB452BF7-FC86-5D23-714C-7F60B267180D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4088788838" sldId="269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4088788838" sldId="269"/>
            <ac:spMk id="2" creationId="{E1449D77-2B07-E641-0A09-2D037289B4B5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4088788838" sldId="269"/>
            <ac:spMk id="3" creationId="{B0E5A8CD-5D19-CD47-1854-F04807A38A88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1510596431" sldId="272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1510596431" sldId="272"/>
            <ac:spMk id="2" creationId="{6E526B62-A598-AB82-F37A-066621D28555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1510596431" sldId="272"/>
            <ac:spMk id="3" creationId="{4C0EE4D3-E050-1221-836B-D598272C6C54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290224617" sldId="275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290224617" sldId="275"/>
            <ac:spMk id="2" creationId="{6E526B62-A598-AB82-F37A-066621D28555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290224617" sldId="275"/>
            <ac:spMk id="3" creationId="{4C0EE4D3-E050-1221-836B-D598272C6C54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2092634104" sldId="276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2092634104" sldId="276"/>
            <ac:spMk id="2" creationId="{3819FD63-FD37-2B13-8721-C99F1CD247E9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2092634104" sldId="276"/>
            <ac:spMk id="3" creationId="{8B81DDD1-507B-52FE-935E-17FFC02DE9E1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597033617" sldId="278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597033617" sldId="278"/>
            <ac:spMk id="2" creationId="{E02E066B-C884-F5D2-89AF-93A8F91878FA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597033617" sldId="278"/>
            <ac:spMk id="3" creationId="{1A398E84-BA7F-BF86-BF0A-96BC96252CCD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741781840" sldId="280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741781840" sldId="280"/>
            <ac:spMk id="5" creationId="{0CFFC6EB-7639-1035-EA4C-4B6AD39C96CD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1231436074" sldId="282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1231436074" sldId="282"/>
            <ac:spMk id="2" creationId="{37E2C625-8B23-21AC-D2F0-C92D4BEA61E9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1231436074" sldId="282"/>
            <ac:spMk id="3" creationId="{109826FA-7210-B894-2FD2-C8515DFA32EE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1241914831" sldId="284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1241914831" sldId="284"/>
            <ac:spMk id="2" creationId="{0159008A-4AAB-D52B-7382-49F50FDEABBD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1383930075" sldId="286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1383930075" sldId="286"/>
            <ac:spMk id="2" creationId="{4B77F818-E3F4-A167-8F3C-55A5D0BA7AFE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1383930075" sldId="286"/>
            <ac:spMk id="3" creationId="{267E8354-49D4-109A-133B-5DE7C7905B27}"/>
          </ac:spMkLst>
        </pc:spChg>
      </pc:sldChg>
      <pc:sldChg chg="modSp">
        <pc:chgData name="Claire Frances MacNeil" userId="153cd1bd1edbee68" providerId="Windows Live" clId="Web-{77D75033-FD03-4170-93C3-73E4247A4F66}" dt="2023-11-15T19:47:14.331" v="4"/>
        <pc:sldMkLst>
          <pc:docMk/>
          <pc:sldMk cId="4192763154" sldId="288"/>
        </pc:sldMkLst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4192763154" sldId="288"/>
            <ac:spMk id="5" creationId="{BE476EAA-1D19-729C-0AE4-9197FA095607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2906818811" sldId="290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2906818811" sldId="290"/>
            <ac:spMk id="2" creationId="{0139BF7C-EDD8-941E-49B7-A79D1BDED27B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2906818811" sldId="290"/>
            <ac:spMk id="3" creationId="{2EC418BD-1B3B-1402-B5A8-96DEB44FDED7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3377492996" sldId="294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3377492996" sldId="294"/>
            <ac:spMk id="2" creationId="{C6CEF84B-DC1C-FD87-B710-B93B76EF33DD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3377492996" sldId="294"/>
            <ac:spMk id="3" creationId="{FC43FB59-812A-2767-9C80-1D0E99EECB74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1650502163" sldId="297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1650502163" sldId="297"/>
            <ac:spMk id="2" creationId="{CFC67B9A-2BB9-3836-F865-C6798A8475F7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1650502163" sldId="297"/>
            <ac:spMk id="5" creationId="{1EC81DB6-4978-A6CE-F980-F6415D72F696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711153414" sldId="301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711153414" sldId="301"/>
            <ac:spMk id="2" creationId="{A7E7F312-1391-2BF7-4115-287BB49BABBB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711153414" sldId="301"/>
            <ac:spMk id="3" creationId="{745D79B5-B3F3-3A56-4251-29FB4621BF4C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3648650187" sldId="303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3648650187" sldId="303"/>
            <ac:spMk id="2" creationId="{78A3A404-3E58-1A09-2097-4AF3DA2BF5D2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2137363744" sldId="305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2137363744" sldId="305"/>
            <ac:spMk id="2" creationId="{8A49B829-8B46-B818-1B9C-FC2E2E5C77C5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2137363744" sldId="305"/>
            <ac:spMk id="3" creationId="{E48F42B7-6673-4B31-7EC4-8BE981B1FA21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3342427746" sldId="307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3342427746" sldId="307"/>
            <ac:spMk id="2" creationId="{CFC67B9A-2BB9-3836-F865-C6798A8475F7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3342427746" sldId="307"/>
            <ac:spMk id="5" creationId="{1EC81DB6-4978-A6CE-F980-F6415D72F696}"/>
          </ac:spMkLst>
        </pc:spChg>
      </pc:sldChg>
      <pc:sldChg chg="modSp">
        <pc:chgData name="Claire Frances MacNeil" userId="153cd1bd1edbee68" providerId="Windows Live" clId="Web-{77D75033-FD03-4170-93C3-73E4247A4F66}" dt="2023-11-15T19:48:57.193" v="5"/>
        <pc:sldMkLst>
          <pc:docMk/>
          <pc:sldMk cId="2702909854" sldId="309"/>
        </pc:sldMkLst>
        <pc:spChg chg="mod">
          <ac:chgData name="Claire Frances MacNeil" userId="153cd1bd1edbee68" providerId="Windows Live" clId="Web-{77D75033-FD03-4170-93C3-73E4247A4F66}" dt="2023-11-15T19:48:57.193" v="5"/>
          <ac:spMkLst>
            <pc:docMk/>
            <pc:sldMk cId="2702909854" sldId="309"/>
            <ac:spMk id="2" creationId="{90C7CA28-88C2-A576-7D70-454654BBBCC1}"/>
          </ac:spMkLst>
        </pc:spChg>
        <pc:spChg chg="mod">
          <ac:chgData name="Claire Frances MacNeil" userId="153cd1bd1edbee68" providerId="Windows Live" clId="Web-{77D75033-FD03-4170-93C3-73E4247A4F66}" dt="2023-11-15T19:47:14.331" v="4"/>
          <ac:spMkLst>
            <pc:docMk/>
            <pc:sldMk cId="2702909854" sldId="309"/>
            <ac:spMk id="3" creationId="{8E3C0C5A-D082-02B5-5089-6320F1CFF1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B3D98-BCF9-47C7-9348-570A36AD12E7}" type="datetimeFigureOut">
              <a:rPr lang="en-GB" smtClean="0"/>
              <a:t>19/01/2024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938FB8-E5B1-4286-8692-F1ADED64EA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781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938FB8-E5B1-4286-8692-F1ADED64EA94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95589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D12D-1A3D-0945-7D33-E290BB0288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6EA9E9-7DB7-59BD-64C8-010BA3D313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2A1A88-B4CB-6851-26E0-D837205BC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820D6-3A0C-57B8-00D7-5413A0361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EA396-C428-9C77-40F5-4C29B698E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79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C1CA6-EE71-47EF-1164-B70236487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C69F0-2450-4F16-89D2-6704089A0F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03BE5-8434-32EE-ECF6-F91574B0E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2891C-4EFB-3F4C-241B-6AFBC03EE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E93D15-85E3-0800-BBEF-D7FE3C418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93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795D4F-58DB-907C-4DB4-38309BD401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C9E5F-B09F-DFC0-5C5F-7CBF77C25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70461-EB98-80D3-AD21-C3E274ECA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630F8-D841-4FB5-03E1-07D69569F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FA548-F1BA-3D58-8037-FD4C33A2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02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BD6CE-6BE0-4996-BAB7-4F9428E7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D79174-47ED-12DA-2017-0D7F4DBF9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62808-3ED0-A1CC-FFBB-388AC7E6F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4A52F-8CC4-181D-B74B-79277D7F6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6D9D-3F3C-A9D2-7BA5-1D864AC94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7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D43BD-7A68-D7D7-3AAB-1203E93FD7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50C172-6C22-74F8-9815-6423DE208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4F7D0-B0C3-71E8-44AE-6E053FF35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FCA0E5-67FE-039A-D012-517B74993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0D801A-494D-E4DA-D2D0-B08AF38E9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89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F5638-C279-94FD-726D-02F7C2FE0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3096D-6F3E-801B-0A5F-1E4083ED49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7AEA5C-DB5C-25A5-022E-696BD1E572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6B5F7-6DCB-2B32-3EB4-D675A8FCE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02113B-B781-C04D-415A-01584A2E0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EBD7FE-877F-4466-4640-180644D1B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89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A98AAA-54F3-E79D-0E39-ABEAA0A45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43DE3-A9FE-0C9B-B1A5-E8F5AC3A9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E380D2-E4CA-1658-907D-E1CA8A8F6E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3554D5-5FCE-C5FA-5082-A92CE3392B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73CD11-9BC7-08E9-AD8E-6345365E5D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EA5F42-A8FF-0A21-FD05-DBFAA92AC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CFC0D4-165C-A3E1-3778-E1AD4AC70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5C332-9042-C119-3682-05C1378C4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9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245AC-067B-5556-550E-1FCAFD0DF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1DCF6A-E47F-FC2A-C9FF-EE6A76B31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D0F15A-078F-EB29-8627-7AAC3BD8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1F9CB-ADD7-D1D1-F996-56CA3E3A1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5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8919F8-D8B0-354E-4B8E-FE606EA7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6E0E32A-B936-5E58-F29D-ADF3EBA59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881991-5173-4D10-D915-64126462C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474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025C2-842C-74DE-2650-087C4DC8E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7CC63-7201-5C23-79E8-B4081ACEF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35CF34-7F4C-A116-D8D6-699F37948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15CE6D-59D1-F5A7-7251-C20EFE99A8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23D2D0-5EA5-34A5-889D-A347492B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662406-2273-B18A-D0D6-DB0B63DAA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586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25FC9-68DB-4953-96A4-BFD0B4447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E701A6-B491-E148-09C7-CECBD9ECE3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2BE6C-D665-2A7B-AA88-EADDD7ABC3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465E79-DAC7-ABFE-6DAD-7120D34C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42DAC1-F649-0E86-5A36-AAEA67C5F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3F84CE-F3B4-F3B9-DEEA-871B86C5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60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C73C4F-8C2F-FD4A-A45C-337B998EC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E81AD-38C1-81A5-FD6D-1C4378B37A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B56D61-F84D-396F-DAE7-C37D38FFB5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E7BF-39AC-4D45-8018-CD40B445E41E}" type="datetimeFigureOut">
              <a:rPr lang="en-US" smtClean="0"/>
              <a:t>1/19/24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83CEA-6ED1-46D4-A023-BC955E6D0D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8C7894-D73F-5923-C5FF-0125B3DFC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2F180A-140B-1646-AE5C-6BE7D42726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1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64zRnnn4Po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64zRnnn4Po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2Aqa5e4CYY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h2Aqa5e4CYY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1D4BC-A78A-BB04-D480-1C63DCFF7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406" y="3200893"/>
            <a:ext cx="9144000" cy="2387600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Maya Angelou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468078-DFA5-448E-3E4B-6A411AB200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406" y="5588493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>
                <a:ea typeface="+mn-lt"/>
                <a:cs typeface="+mn-lt"/>
              </a:rPr>
              <a:t>Gnìomhan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Ionnsachaidh</a:t>
            </a:r>
            <a:endParaRPr lang="en-US" dirty="0" err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E5597-4344-3976-0712-C4C5B334C1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01" y="565150"/>
            <a:ext cx="2870200" cy="1227933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2C9296A-1512-7459-E199-760B6BBED9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35" y="952500"/>
            <a:ext cx="2830735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464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B326D-FC86-DC11-023D-60603138A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6473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Maya Angelou A-U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452BF7-FC86-5D23-714C-7F60B2671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203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Bu chòir do sgoilearan clàr A-U a chruthachadh len cuid eòlais air Maya </a:t>
            </a:r>
            <a:r>
              <a:rPr lang="gd-GB" dirty="0" err="1">
                <a:ea typeface="+mn-lt"/>
                <a:cs typeface="+mn-lt"/>
              </a:rPr>
              <a:t>Angelou</a:t>
            </a:r>
            <a:r>
              <a:rPr lang="gd-GB" dirty="0">
                <a:ea typeface="+mn-lt"/>
                <a:cs typeface="+mn-lt"/>
              </a:rPr>
              <a:t>. </a:t>
            </a:r>
          </a:p>
          <a:p>
            <a:r>
              <a:rPr lang="gd-GB" dirty="0">
                <a:ea typeface="+mn-lt"/>
                <a:cs typeface="+mn-lt"/>
              </a:rPr>
              <a:t>Bu chòir còig mionaidean a bhith air a thoirt don ghnìomh seo.</a:t>
            </a:r>
          </a:p>
          <a:p>
            <a:r>
              <a:rPr lang="gd-GB" dirty="0">
                <a:ea typeface="+mn-lt"/>
                <a:cs typeface="+mn-lt"/>
              </a:rPr>
              <a:t>Bu chòir TILLEADH AIR AIS don ghnìomh aig deireadh a' gnothaich agus bidh seo aca mar eisimpleir air an obair a rinn iad air </a:t>
            </a:r>
            <a:r>
              <a:rPr lang="gd-GB" dirty="0" err="1">
                <a:ea typeface="+mn-lt"/>
                <a:cs typeface="+mn-lt"/>
              </a:rPr>
              <a:t>Angelou</a:t>
            </a:r>
            <a:r>
              <a:rPr lang="gd-GB" dirty="0">
                <a:ea typeface="+mn-lt"/>
                <a:cs typeface="+mn-lt"/>
              </a:rPr>
              <a:t>. </a:t>
            </a:r>
            <a:r>
              <a:rPr lang="en-GB" dirty="0"/>
              <a:t>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9469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B775-A8ED-49CE-94D3-F8282F50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9062"/>
            <a:ext cx="10515600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Maya Angelou – A-U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9FCDE2-91BE-00BF-1411-466FD6A9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873" y="2374625"/>
            <a:ext cx="10696254" cy="457160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As dèidh dhut a' chùnntas-beatha a leughadh air fad, beir 5 mionaidean gus clàr A-U a dhèanamh leis a' PHRÌOMH-EÒLAIS a tha thu air ionnsachadh mun ùghdair agus </a:t>
            </a:r>
            <a:r>
              <a:rPr lang="gd-GB" dirty="0" err="1">
                <a:ea typeface="+mn-lt"/>
                <a:cs typeface="+mn-lt"/>
              </a:rPr>
              <a:t>iomairtiche</a:t>
            </a:r>
            <a:r>
              <a:rPr lang="gd-GB" dirty="0">
                <a:ea typeface="+mn-lt"/>
                <a:cs typeface="+mn-lt"/>
              </a:rPr>
              <a:t>. </a:t>
            </a:r>
            <a:endParaRPr lang="en-GB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Na gabh dragh mura lìon thu air fad e, </a:t>
            </a:r>
            <a:r>
              <a:rPr lang="gd-GB" dirty="0" err="1">
                <a:ea typeface="+mn-lt"/>
                <a:cs typeface="+mn-lt"/>
              </a:rPr>
              <a:t>cùmaidh</a:t>
            </a:r>
            <a:r>
              <a:rPr lang="gd-GB" dirty="0">
                <a:ea typeface="+mn-lt"/>
                <a:cs typeface="+mn-lt"/>
              </a:rPr>
              <a:t> tu seo airson a chleachdadh fhathast. </a:t>
            </a:r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7122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5719FF-0DB3-F5FF-64AB-BA1531C1D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229839"/>
              </p:ext>
            </p:extLst>
          </p:nvPr>
        </p:nvGraphicFramePr>
        <p:xfrm>
          <a:off x="0" y="630091"/>
          <a:ext cx="1219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228004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22484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586822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GB" dirty="0"/>
                        <a:t>A		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4248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dirty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F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2352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dirty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I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1334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dirty="0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1106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dirty="0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874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 dirty="0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537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2A7920-F9AE-8567-E21B-DDD4789DE6B0}"/>
              </a:ext>
            </a:extLst>
          </p:cNvPr>
          <p:cNvSpPr txBox="1"/>
          <p:nvPr/>
        </p:nvSpPr>
        <p:spPr>
          <a:xfrm>
            <a:off x="4726608" y="5406553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 err="1">
                <a:ea typeface="Calibri"/>
                <a:cs typeface="Calibri"/>
              </a:rPr>
              <a:t>Clàr</a:t>
            </a:r>
            <a:r>
              <a:rPr lang="en-GB" sz="4400" dirty="0">
                <a:ea typeface="Calibri"/>
                <a:cs typeface="Calibri"/>
              </a:rPr>
              <a:t> A-U</a:t>
            </a:r>
          </a:p>
        </p:txBody>
      </p:sp>
    </p:spTree>
    <p:extLst>
      <p:ext uri="{BB962C8B-B14F-4D97-AF65-F5344CB8AC3E}">
        <p14:creationId xmlns:p14="http://schemas.microsoft.com/office/powerpoint/2010/main" val="2192296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9D77-2B07-E641-0A09-2D037289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223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Smaoinich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/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Paidhir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/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Sgaoil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Còmhradh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A8CD-5D19-CD47-1854-F04807A3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6372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“</a:t>
            </a:r>
            <a:r>
              <a:rPr lang="en-GB" dirty="0" err="1">
                <a:ea typeface="+mn-lt"/>
                <a:cs typeface="+mn-lt"/>
              </a:rPr>
              <a:t>Dì-chuimhnichidh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daoine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thuirt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thu</a:t>
            </a:r>
            <a:r>
              <a:rPr lang="en-GB" dirty="0">
                <a:ea typeface="+mn-lt"/>
                <a:cs typeface="+mn-lt"/>
              </a:rPr>
              <a:t>, </a:t>
            </a:r>
            <a:r>
              <a:rPr lang="en-GB" dirty="0" err="1">
                <a:ea typeface="+mn-lt"/>
                <a:cs typeface="+mn-lt"/>
              </a:rPr>
              <a:t>dì-chuimhnichidh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daoine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na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rinn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thu</a:t>
            </a:r>
            <a:r>
              <a:rPr lang="en-GB" dirty="0">
                <a:ea typeface="+mn-lt"/>
                <a:cs typeface="+mn-lt"/>
              </a:rPr>
              <a:t>, ach cha </a:t>
            </a:r>
            <a:r>
              <a:rPr lang="en-GB" dirty="0" err="1">
                <a:ea typeface="+mn-lt"/>
                <a:cs typeface="+mn-lt"/>
              </a:rPr>
              <a:t>dì-chuimhnich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daoine</a:t>
            </a:r>
            <a:r>
              <a:rPr lang="en-GB" dirty="0">
                <a:ea typeface="+mn-lt"/>
                <a:cs typeface="+mn-lt"/>
              </a:rPr>
              <a:t> a-</a:t>
            </a:r>
            <a:r>
              <a:rPr lang="en-GB" dirty="0" err="1">
                <a:ea typeface="+mn-lt"/>
                <a:cs typeface="+mn-lt"/>
              </a:rPr>
              <a:t>chaoidh</a:t>
            </a:r>
            <a:r>
              <a:rPr lang="en-GB" dirty="0">
                <a:ea typeface="+mn-lt"/>
                <a:cs typeface="+mn-lt"/>
              </a:rPr>
              <a:t> mar a thug </a:t>
            </a:r>
            <a:r>
              <a:rPr lang="en-GB" dirty="0" err="1">
                <a:ea typeface="+mn-lt"/>
                <a:cs typeface="+mn-lt"/>
              </a:rPr>
              <a:t>thu</a:t>
            </a:r>
            <a:r>
              <a:rPr lang="en-GB" dirty="0">
                <a:ea typeface="+mn-lt"/>
                <a:cs typeface="+mn-lt"/>
              </a:rPr>
              <a:t> orra </a:t>
            </a:r>
            <a:r>
              <a:rPr lang="en-GB" dirty="0" err="1">
                <a:ea typeface="+mn-lt"/>
                <a:cs typeface="+mn-lt"/>
              </a:rPr>
              <a:t>faireachdainn</a:t>
            </a:r>
            <a:r>
              <a:rPr lang="en-GB" dirty="0">
                <a:ea typeface="+mn-lt"/>
                <a:cs typeface="+mn-lt"/>
              </a:rPr>
              <a:t>.</a:t>
            </a:r>
            <a:r>
              <a:rPr lang="en-GB" dirty="0"/>
              <a:t>”</a:t>
            </a:r>
            <a:endParaRPr lang="en-GB">
              <a:cs typeface="Calibri" panose="020F0502020204030204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an as-</a:t>
            </a:r>
            <a:r>
              <a:rPr lang="en-GB" dirty="0" err="1"/>
              <a:t>earann</a:t>
            </a:r>
            <a:r>
              <a:rPr lang="en-GB" dirty="0"/>
              <a:t> 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puingean</a:t>
            </a:r>
            <a:r>
              <a:rPr lang="en-GB" dirty="0"/>
              <a:t> </a:t>
            </a:r>
            <a:r>
              <a:rPr lang="en-GB" dirty="0" err="1"/>
              <a:t>meòrachaidh</a:t>
            </a:r>
            <a:r>
              <a:rPr lang="en-GB" dirty="0"/>
              <a:t> a </a:t>
            </a:r>
            <a:r>
              <a:rPr lang="en-GB" dirty="0" err="1"/>
              <a:t>leughadh</a:t>
            </a:r>
            <a:r>
              <a:rPr lang="en-GB" dirty="0"/>
              <a:t> </a:t>
            </a:r>
            <a:r>
              <a:rPr lang="en-GB" dirty="0" err="1"/>
              <a:t>agus</a:t>
            </a:r>
            <a:r>
              <a:rPr lang="en-GB" dirty="0"/>
              <a:t> an </a:t>
            </a:r>
            <a:r>
              <a:rPr lang="en-GB" dirty="0" err="1"/>
              <a:t>uair</a:t>
            </a:r>
            <a:r>
              <a:rPr lang="en-GB" dirty="0"/>
              <a:t> sin </a:t>
            </a:r>
            <a:r>
              <a:rPr lang="en-GB" dirty="0" err="1"/>
              <a:t>ùine</a:t>
            </a:r>
            <a:r>
              <a:rPr lang="en-GB" dirty="0"/>
              <a:t> </a:t>
            </a:r>
            <a:r>
              <a:rPr lang="en-GB" dirty="0" err="1"/>
              <a:t>fhaighinn</a:t>
            </a:r>
            <a:r>
              <a:rPr lang="en-GB" dirty="0"/>
              <a:t> </a:t>
            </a:r>
            <a:r>
              <a:rPr lang="en-GB" dirty="0" err="1"/>
              <a:t>còmhradh</a:t>
            </a:r>
            <a:r>
              <a:rPr lang="en-GB" dirty="0"/>
              <a:t> mu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beachdan</a:t>
            </a:r>
            <a:r>
              <a:rPr lang="en-GB" dirty="0"/>
              <a:t> </a:t>
            </a:r>
            <a:r>
              <a:rPr lang="en-GB" dirty="0" err="1"/>
              <a:t>ann</a:t>
            </a:r>
            <a:r>
              <a:rPr lang="en-GB" dirty="0"/>
              <a:t> am </a:t>
            </a:r>
            <a:r>
              <a:rPr lang="en-GB" dirty="0" err="1"/>
              <a:t>paidhirichean</a:t>
            </a:r>
            <a:r>
              <a:rPr lang="en-GB" dirty="0"/>
              <a:t>. 'S e </a:t>
            </a:r>
            <a:r>
              <a:rPr lang="en-GB" dirty="0" err="1"/>
              <a:t>cothrom</a:t>
            </a:r>
            <a:r>
              <a:rPr lang="en-GB" dirty="0"/>
              <a:t> a </a:t>
            </a:r>
            <a:r>
              <a:rPr lang="en-GB" dirty="0" err="1"/>
              <a:t>bhios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/>
              <a:t>uair</a:t>
            </a:r>
            <a:r>
              <a:rPr lang="en-GB" dirty="0"/>
              <a:t> sin </a:t>
            </a:r>
            <a:r>
              <a:rPr lang="en-GB" dirty="0" err="1"/>
              <a:t>còmhradh</a:t>
            </a:r>
            <a:r>
              <a:rPr lang="en-GB" dirty="0"/>
              <a:t> mar </a:t>
            </a:r>
            <a:r>
              <a:rPr lang="en-GB" dirty="0" err="1"/>
              <a:t>chlas</a:t>
            </a:r>
            <a:r>
              <a:rPr lang="en-GB" dirty="0"/>
              <a:t> leis gun bi </a:t>
            </a:r>
            <a:r>
              <a:rPr lang="en-GB" dirty="0" err="1"/>
              <a:t>cothorom</a:t>
            </a:r>
            <a:r>
              <a:rPr lang="en-GB" dirty="0"/>
              <a:t> </a:t>
            </a:r>
            <a:r>
              <a:rPr lang="en-GB" dirty="0" err="1"/>
              <a:t>aig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paidhir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beachdan</a:t>
            </a:r>
            <a:r>
              <a:rPr lang="en-GB" dirty="0"/>
              <a:t> aca a </a:t>
            </a:r>
            <a:r>
              <a:rPr lang="en-GB" dirty="0" err="1"/>
              <a:t>sgaoileadh</a:t>
            </a:r>
            <a:r>
              <a:rPr lang="en-GB" dirty="0"/>
              <a:t> leis a' </a:t>
            </a:r>
            <a:r>
              <a:rPr lang="en-GB" dirty="0" err="1"/>
              <a:t>chlas</a:t>
            </a:r>
            <a:r>
              <a:rPr lang="en-GB" dirty="0"/>
              <a:t>. 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788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449D77-2B07-E641-0A09-2D037289B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490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4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Smaoinich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/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Paidhir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/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Sgaoil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Còmhradh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5A8CD-5D19-CD47-1854-F04807A38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6990"/>
            <a:ext cx="1051560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>
                <a:ea typeface="+mn-lt"/>
                <a:cs typeface="+mn-lt"/>
              </a:rPr>
              <a:t>“</a:t>
            </a:r>
            <a:r>
              <a:rPr lang="en-GB" b="1" dirty="0" err="1">
                <a:ea typeface="+mn-lt"/>
                <a:cs typeface="+mn-lt"/>
              </a:rPr>
              <a:t>Dì-chuimhnichidh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daoine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na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thuirt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thu</a:t>
            </a:r>
            <a:r>
              <a:rPr lang="en-GB" b="1" dirty="0">
                <a:ea typeface="+mn-lt"/>
                <a:cs typeface="+mn-lt"/>
              </a:rPr>
              <a:t>, </a:t>
            </a:r>
            <a:r>
              <a:rPr lang="en-GB" b="1" dirty="0" err="1">
                <a:ea typeface="+mn-lt"/>
                <a:cs typeface="+mn-lt"/>
              </a:rPr>
              <a:t>dì-chuimhnichidh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daoine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na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rinn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thu</a:t>
            </a:r>
            <a:r>
              <a:rPr lang="en-GB" b="1" dirty="0">
                <a:ea typeface="+mn-lt"/>
                <a:cs typeface="+mn-lt"/>
              </a:rPr>
              <a:t>, ach cha </a:t>
            </a:r>
            <a:r>
              <a:rPr lang="en-GB" b="1" dirty="0" err="1">
                <a:ea typeface="+mn-lt"/>
                <a:cs typeface="+mn-lt"/>
              </a:rPr>
              <a:t>dì-chuimhnich</a:t>
            </a:r>
            <a:r>
              <a:rPr lang="en-GB" b="1" dirty="0">
                <a:ea typeface="+mn-lt"/>
                <a:cs typeface="+mn-lt"/>
              </a:rPr>
              <a:t> </a:t>
            </a:r>
            <a:r>
              <a:rPr lang="en-GB" b="1" dirty="0" err="1">
                <a:ea typeface="+mn-lt"/>
                <a:cs typeface="+mn-lt"/>
              </a:rPr>
              <a:t>daoine</a:t>
            </a:r>
            <a:r>
              <a:rPr lang="en-GB" b="1" dirty="0">
                <a:ea typeface="+mn-lt"/>
                <a:cs typeface="+mn-lt"/>
              </a:rPr>
              <a:t> a-</a:t>
            </a:r>
            <a:r>
              <a:rPr lang="en-GB" b="1" dirty="0" err="1">
                <a:ea typeface="+mn-lt"/>
                <a:cs typeface="+mn-lt"/>
              </a:rPr>
              <a:t>chaoidh</a:t>
            </a:r>
            <a:r>
              <a:rPr lang="en-GB" b="1" dirty="0">
                <a:ea typeface="+mn-lt"/>
                <a:cs typeface="+mn-lt"/>
              </a:rPr>
              <a:t> mar a thug </a:t>
            </a:r>
            <a:r>
              <a:rPr lang="en-GB" b="1" dirty="0" err="1">
                <a:ea typeface="+mn-lt"/>
                <a:cs typeface="+mn-lt"/>
              </a:rPr>
              <a:t>thu</a:t>
            </a:r>
            <a:r>
              <a:rPr lang="en-GB" b="1" dirty="0">
                <a:ea typeface="+mn-lt"/>
                <a:cs typeface="+mn-lt"/>
              </a:rPr>
              <a:t> orra </a:t>
            </a:r>
            <a:r>
              <a:rPr lang="en-GB" b="1" dirty="0" err="1">
                <a:ea typeface="+mn-lt"/>
                <a:cs typeface="+mn-lt"/>
              </a:rPr>
              <a:t>faireachdainn</a:t>
            </a:r>
            <a:r>
              <a:rPr lang="en-GB" b="1" dirty="0">
                <a:ea typeface="+mn-lt"/>
                <a:cs typeface="+mn-lt"/>
              </a:rPr>
              <a:t>.”</a:t>
            </a:r>
            <a:endParaRPr lang="en-US" b="1" dirty="0">
              <a:ea typeface="+mn-lt"/>
              <a:cs typeface="+mn-lt"/>
            </a:endParaRP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err="1"/>
              <a:t>Puingean</a:t>
            </a:r>
            <a:r>
              <a:rPr lang="en-GB" dirty="0"/>
              <a:t> </a:t>
            </a:r>
            <a:r>
              <a:rPr lang="en-GB" dirty="0" err="1"/>
              <a:t>Meòrachaidh</a:t>
            </a:r>
            <a:r>
              <a:rPr lang="en-GB" dirty="0"/>
              <a:t>: </a:t>
            </a:r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a' </a:t>
            </a:r>
            <a:r>
              <a:rPr lang="en-GB" dirty="0" err="1"/>
              <a:t>smaointinn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Angelou a' </a:t>
            </a:r>
            <a:r>
              <a:rPr lang="en-GB" dirty="0" err="1"/>
              <a:t>ciallachadh</a:t>
            </a:r>
            <a:r>
              <a:rPr lang="en-GB" dirty="0"/>
              <a:t>? </a:t>
            </a:r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rudan</a:t>
            </a:r>
            <a:r>
              <a:rPr lang="en-GB" dirty="0"/>
              <a:t> </a:t>
            </a:r>
            <a:r>
              <a:rPr lang="en-GB" dirty="0" err="1"/>
              <a:t>leòntach</a:t>
            </a:r>
            <a:r>
              <a:rPr lang="en-GB" dirty="0"/>
              <a:t> a </a:t>
            </a:r>
            <a:r>
              <a:rPr lang="en-GB" dirty="0" err="1"/>
              <a:t>dh'fhuiling</a:t>
            </a:r>
            <a:r>
              <a:rPr lang="en-GB" dirty="0"/>
              <a:t> Angelou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beatha</a:t>
            </a:r>
            <a:r>
              <a:rPr lang="en-GB" dirty="0"/>
              <a:t>? Carson a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dhaoine</a:t>
            </a:r>
            <a:r>
              <a:rPr lang="en-GB" dirty="0"/>
              <a:t> </a:t>
            </a:r>
            <a:r>
              <a:rPr lang="en-GB" dirty="0" err="1"/>
              <a:t>daonan</a:t>
            </a:r>
            <a:r>
              <a:rPr lang="en-GB" dirty="0"/>
              <a:t> a </a:t>
            </a:r>
            <a:r>
              <a:rPr lang="en-GB" dirty="0" err="1"/>
              <a:t>bhith</a:t>
            </a:r>
            <a:r>
              <a:rPr lang="en-GB" dirty="0"/>
              <a:t> a' </a:t>
            </a:r>
            <a:r>
              <a:rPr lang="en-GB" dirty="0" err="1"/>
              <a:t>smaointinn</a:t>
            </a:r>
            <a:r>
              <a:rPr lang="en-GB" dirty="0"/>
              <a:t> air </a:t>
            </a:r>
            <a:r>
              <a:rPr lang="en-GB" dirty="0" err="1"/>
              <a:t>faireachdainnean</a:t>
            </a:r>
            <a:r>
              <a:rPr lang="en-GB" dirty="0"/>
              <a:t> </a:t>
            </a:r>
            <a:r>
              <a:rPr lang="en-GB" dirty="0" err="1"/>
              <a:t>dhaoine</a:t>
            </a:r>
            <a:r>
              <a:rPr lang="en-GB" dirty="0"/>
              <a:t> </a:t>
            </a:r>
            <a:r>
              <a:rPr lang="en-GB" dirty="0" err="1"/>
              <a:t>eile</a:t>
            </a:r>
            <a:r>
              <a:rPr lang="en-GB" dirty="0"/>
              <a:t>? </a:t>
            </a:r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tha</a:t>
            </a:r>
            <a:r>
              <a:rPr lang="en-GB" dirty="0"/>
              <a:t> </a:t>
            </a:r>
            <a:r>
              <a:rPr lang="en-GB" dirty="0" err="1"/>
              <a:t>sinn</a:t>
            </a:r>
            <a:r>
              <a:rPr lang="en-GB" dirty="0"/>
              <a:t> ag </a:t>
            </a:r>
            <a:r>
              <a:rPr lang="en-GB" dirty="0" err="1"/>
              <a:t>ionnsachadh</a:t>
            </a:r>
            <a:r>
              <a:rPr lang="en-GB" dirty="0"/>
              <a:t> </a:t>
            </a:r>
            <a:r>
              <a:rPr lang="en-GB" dirty="0" err="1"/>
              <a:t>bhoan</a:t>
            </a:r>
            <a:r>
              <a:rPr lang="en-GB" dirty="0"/>
              <a:t> as-</a:t>
            </a:r>
            <a:r>
              <a:rPr lang="en-GB" dirty="0" err="1"/>
              <a:t>earann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aig</a:t>
            </a:r>
            <a:r>
              <a:rPr lang="en-GB" dirty="0"/>
              <a:t> Angelou? Carson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faireachdainnean</a:t>
            </a:r>
            <a:r>
              <a:rPr lang="en-GB" dirty="0"/>
              <a:t> </a:t>
            </a:r>
            <a:r>
              <a:rPr lang="en-GB" dirty="0" err="1"/>
              <a:t>againn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doirbh</a:t>
            </a:r>
            <a:r>
              <a:rPr lang="en-GB" dirty="0"/>
              <a:t> chur </a:t>
            </a:r>
            <a:r>
              <a:rPr lang="en-GB" dirty="0" err="1"/>
              <a:t>gu</a:t>
            </a:r>
            <a:r>
              <a:rPr lang="en-GB" dirty="0"/>
              <a:t> </a:t>
            </a:r>
            <a:r>
              <a:rPr lang="en-GB" dirty="0" err="1"/>
              <a:t>aon</a:t>
            </a:r>
            <a:r>
              <a:rPr lang="en-GB" dirty="0"/>
              <a:t> </a:t>
            </a:r>
            <a:r>
              <a:rPr lang="en-GB" dirty="0" err="1"/>
              <a:t>taobh</a:t>
            </a:r>
            <a:r>
              <a:rPr lang="en-GB" dirty="0"/>
              <a:t>? </a:t>
            </a:r>
          </a:p>
          <a:p>
            <a:pPr marL="0" indent="0">
              <a:buNone/>
            </a:pPr>
            <a:r>
              <a:rPr lang="en-GB" b="1" dirty="0" err="1"/>
              <a:t>Smaoinich</a:t>
            </a:r>
            <a:r>
              <a:rPr lang="en-GB" b="1" dirty="0"/>
              <a:t> </a:t>
            </a:r>
            <a:r>
              <a:rPr lang="en-GB" dirty="0"/>
              <a:t>mu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cèistean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b="1" dirty="0"/>
              <a:t> </a:t>
            </a:r>
            <a:endParaRPr lang="en-GB">
              <a:cs typeface="Calibri"/>
            </a:endParaRPr>
          </a:p>
          <a:p>
            <a:pPr marL="0" indent="0">
              <a:buNone/>
            </a:pPr>
            <a:r>
              <a:rPr lang="en-GB" b="1" dirty="0" err="1"/>
              <a:t>Paidhir</a:t>
            </a:r>
            <a:r>
              <a:rPr lang="en-GB" b="1" dirty="0"/>
              <a:t> </a:t>
            </a:r>
            <a:r>
              <a:rPr lang="en-GB" dirty="0"/>
              <a:t>le </a:t>
            </a:r>
            <a:r>
              <a:rPr lang="en-GB" dirty="0" err="1"/>
              <a:t>caraid</a:t>
            </a:r>
            <a:r>
              <a:rPr lang="en-GB" dirty="0"/>
              <a:t>, </a:t>
            </a:r>
            <a:r>
              <a:rPr lang="en-GB" dirty="0" err="1"/>
              <a:t>mìnich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beachdan</a:t>
            </a:r>
            <a:r>
              <a:rPr lang="en-GB" dirty="0"/>
              <a:t> </a:t>
            </a:r>
            <a:r>
              <a:rPr lang="en-GB" dirty="0" err="1"/>
              <a:t>agaibh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 </a:t>
            </a:r>
            <a:r>
              <a:rPr lang="en-GB" dirty="0" err="1"/>
              <a:t>chèile</a:t>
            </a:r>
            <a:r>
              <a:rPr lang="en-GB" dirty="0"/>
              <a:t> </a:t>
            </a:r>
            <a:endParaRPr lang="en-US" dirty="0"/>
          </a:p>
          <a:p>
            <a:pPr marL="0" indent="0">
              <a:buNone/>
            </a:pPr>
            <a:r>
              <a:rPr lang="en-GB" b="1" dirty="0" err="1"/>
              <a:t>Sgaoil</a:t>
            </a:r>
            <a:r>
              <a:rPr lang="en-GB" b="1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beachdan</a:t>
            </a:r>
            <a:r>
              <a:rPr lang="en-GB" dirty="0"/>
              <a:t> </a:t>
            </a:r>
            <a:r>
              <a:rPr lang="en-GB" dirty="0" err="1"/>
              <a:t>agaibh</a:t>
            </a:r>
            <a:r>
              <a:rPr lang="en-GB" dirty="0"/>
              <a:t> leis a'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dhan</a:t>
            </a:r>
            <a:r>
              <a:rPr lang="en-GB" dirty="0"/>
              <a:t> </a:t>
            </a:r>
            <a:r>
              <a:rPr lang="en-GB" dirty="0" err="1"/>
              <a:t>chlas</a:t>
            </a:r>
            <a:r>
              <a:rPr lang="en-GB" dirty="0"/>
              <a:t>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2066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727" y="1018268"/>
            <a:ext cx="10673030" cy="1341113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Geàrr-Chùnntas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 -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6727" y="277240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latin typeface="Calibri"/>
                <a:cs typeface="Arial"/>
              </a:rPr>
              <a:t>Leugh a' chiad trì paragraf de "Geàrr-Chùnntas". </a:t>
            </a:r>
            <a:endParaRPr lang="en-GB" dirty="0">
              <a:latin typeface="Calibri"/>
              <a:cs typeface="Calibri" panose="020F0502020204030204"/>
            </a:endParaRPr>
          </a:p>
          <a:p>
            <a:r>
              <a:rPr lang="gd-GB" dirty="0">
                <a:latin typeface="Calibri"/>
                <a:cs typeface="Arial"/>
              </a:rPr>
              <a:t>Bu chòir ràdh ri na sgoilearan èisteachd ri do ‘</a:t>
            </a:r>
            <a:r>
              <a:rPr lang="gd-GB" err="1">
                <a:latin typeface="Calibri"/>
                <a:cs typeface="Arial"/>
              </a:rPr>
              <a:t>prodaist</a:t>
            </a:r>
            <a:r>
              <a:rPr lang="gd-GB" dirty="0">
                <a:latin typeface="Calibri"/>
                <a:cs typeface="Arial"/>
              </a:rPr>
              <a:t>’ (mar a tha guth a' dol suas agus sìos) do ghutha agus a bhith deiseil an dà paragraf a leughadh air ais thugad anns an aon dòigh. </a:t>
            </a:r>
          </a:p>
          <a:p>
            <a:r>
              <a:rPr lang="gd-GB" dirty="0">
                <a:latin typeface="Calibri"/>
                <a:cs typeface="Arial"/>
              </a:rPr>
              <a:t>Tha an gnìomh seo ag amas air na comasan leughaidh aca a neartachadh agus an cuid mhisneachd. </a:t>
            </a:r>
            <a:endParaRPr lang="en-GB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5964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938" y="472184"/>
            <a:ext cx="3018981" cy="1463040"/>
          </a:xfrm>
        </p:spPr>
        <p:txBody>
          <a:bodyPr anchor="ctr">
            <a:normAutofit fontScale="90000"/>
          </a:bodyPr>
          <a:lstStyle/>
          <a:p>
            <a:r>
              <a:rPr lang="en-GB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  <a:t> 5 – </a:t>
            </a:r>
            <a:r>
              <a:rPr lang="en-GB" sz="30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Geàrr-Chùnntas</a:t>
            </a:r>
            <a:r>
              <a:rPr lang="en-GB" sz="30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 -</a:t>
            </a:r>
            <a:r>
              <a:rPr lang="en-GB" sz="30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sz="30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sz="30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sz="30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sz="30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sz="30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sz="30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sz="30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 </a:t>
            </a:r>
            <a:endParaRPr lang="en-US" sz="3000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6973" y="472184"/>
            <a:ext cx="6237945" cy="1463040"/>
          </a:xfrm>
        </p:spPr>
        <p:txBody>
          <a:bodyPr anchor="ctr">
            <a:normAutofit fontScale="92500" lnSpcReduction="10000"/>
          </a:bodyPr>
          <a:lstStyle/>
          <a:p>
            <a:r>
              <a:rPr lang="gd-GB" sz="1700" dirty="0">
                <a:ea typeface="+mn-lt"/>
                <a:cs typeface="+mn-lt"/>
              </a:rPr>
              <a:t>Èist ri do thidsear a' leughadh a' chiad </a:t>
            </a:r>
            <a:r>
              <a:rPr lang="gd-GB" sz="1700" dirty="0" err="1">
                <a:ea typeface="+mn-lt"/>
                <a:cs typeface="+mn-lt"/>
              </a:rPr>
              <a:t>tri</a:t>
            </a:r>
            <a:r>
              <a:rPr lang="gd-GB" sz="1700" dirty="0">
                <a:ea typeface="+mn-lt"/>
                <a:cs typeface="+mn-lt"/>
              </a:rPr>
              <a:t> pharagraf de "Geàrr-Chùnntas" agus èist ri ‘</a:t>
            </a:r>
            <a:r>
              <a:rPr lang="gd-GB" sz="1700" dirty="0" err="1">
                <a:ea typeface="+mn-lt"/>
                <a:cs typeface="+mn-lt"/>
              </a:rPr>
              <a:t>prodaist</a:t>
            </a:r>
            <a:r>
              <a:rPr lang="gd-GB" sz="1700" dirty="0">
                <a:ea typeface="+mn-lt"/>
                <a:cs typeface="+mn-lt"/>
              </a:rPr>
              <a:t>’ (mar a tha guth a' dol suas agus sìos) an guth.</a:t>
            </a:r>
            <a:endParaRPr lang="en-US" sz="1700" dirty="0">
              <a:ea typeface="+mn-lt"/>
              <a:cs typeface="+mn-lt"/>
            </a:endParaRPr>
          </a:p>
          <a:p>
            <a:r>
              <a:rPr lang="gd-GB" sz="1700" dirty="0">
                <a:ea typeface="+mn-lt"/>
                <a:cs typeface="+mn-lt"/>
              </a:rPr>
              <a:t>Còmhla ri do cho-aoisich, leugh a' phàirt a-rithist le bhith cùramach aire a ghabhail de phuingeachadh agus feuchainn air a' </a:t>
            </a:r>
            <a:r>
              <a:rPr lang="gd-GB" sz="1700" dirty="0" err="1">
                <a:ea typeface="+mn-lt"/>
                <a:cs typeface="+mn-lt"/>
              </a:rPr>
              <a:t>phrodaist</a:t>
            </a:r>
            <a:r>
              <a:rPr lang="gd-GB" sz="1700" dirty="0">
                <a:ea typeface="+mn-lt"/>
                <a:cs typeface="+mn-lt"/>
              </a:rPr>
              <a:t> a bha aig do thidsear.</a:t>
            </a:r>
            <a:endParaRPr lang="gd-GB" dirty="0">
              <a:ea typeface="+mn-lt"/>
              <a:cs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499A104-25C2-297E-A70A-06AC0E85B9BD}"/>
              </a:ext>
            </a:extLst>
          </p:cNvPr>
          <p:cNvSpPr txBox="1"/>
          <p:nvPr/>
        </p:nvSpPr>
        <p:spPr>
          <a:xfrm>
            <a:off x="442677" y="2225152"/>
            <a:ext cx="10799064" cy="452431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Ma tha thu idir a’ faireachdainn fo bhròn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neo as aonais bhrosnachaidh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agus feumach air spionnadh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’s gann gum feum thu coimhead nas fhaide na air gliocas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Maya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 tha air a ghlacadh ann an obair a beatha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 bharrachd air na rudan a thuirt i fhèin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Seo aon eisimpleir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“Dì-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chuimhnichidh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daoine na thuirt thu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dì-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chuimhnichidh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daoine na rinn thu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ach cha dì-chuimhnich daoine a-chaoidh mar a thug thu orra faireachdainn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.”</a:t>
            </a:r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Le bhith a’ leughadh a smuaintean mu bheatha, chan fhairich thu ach togail sa bhad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Annda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cluinnidh tu a guth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agus a neach a bh’ innte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blàth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èibhinn agus dìreach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tha i a’ toirt misneachd dhuinn a bhith fialaidh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làidir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coibhneil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dealasach agus ceart dhuinn fhèin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Chan eil coltas òraid neo trod air na faclan aice idir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neo breith air far nach do rinn sinn an gnothach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tha i nas coltaiche ri deagh charaid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Gu riatanach chaoidh a ràdh aice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chan e a-mhàin gum bi </a:t>
            </a:r>
            <a:r>
              <a:rPr lang="gd-GB" sz="1600" i="1" dirty="0">
                <a:solidFill>
                  <a:srgbClr val="000000"/>
                </a:solidFill>
                <a:ea typeface="+mn-lt"/>
                <a:cs typeface="+mn-lt"/>
              </a:rPr>
              <a:t>thusa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ceart gu leòr ach gum bi </a:t>
            </a:r>
            <a:r>
              <a:rPr lang="gd-GB" sz="1600" i="1" dirty="0">
                <a:solidFill>
                  <a:srgbClr val="000000"/>
                </a:solidFill>
                <a:ea typeface="+mn-lt"/>
                <a:cs typeface="+mn-lt"/>
              </a:rPr>
              <a:t>sinne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ceart gu leòr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Tro a farsaingeachd de leabhraichean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bàrdachd agus aistidhean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agus an iomadach às-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earran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 th’ air cur as leth bhuaipe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tha leasanan làidir a’ tighinn am bàrr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’S e aon dhiubh co-fhaireachdainn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gu bheil e nas cudromaiche a bhith làimhseachadh dhaoine le coibhneas agus tuigse na tha rud sam bith eile anns an t-saoghal, a gabhail a-staigh buannachadh agus coileanadh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Tha fhìrinn gun do choilean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an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uidhir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na cùrsa-obrach chruthachail a thug a-staigh sgrìobhadh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seinn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cleasachd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teagasg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gnìomhachd agus stiùireadh - fiù ’s nas mìorbhailiche nuair a chuimhnicheas sinn air a gealladh ri co-fhaireachdainn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tuigse agus a bhith ag èisteachd ri càch fad na h-ùine.</a:t>
            </a:r>
          </a:p>
          <a:p>
            <a:endParaRPr lang="gd-GB" sz="16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5104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9FD63-FD37-2B13-8721-C99F1CD24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416" y="365124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Pronn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81DDD1-507B-52FE-935E-17FFC02D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888" y="1904924"/>
            <a:ext cx="10515600" cy="4156777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obair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am </a:t>
            </a:r>
            <a:r>
              <a:rPr lang="en-GB" dirty="0" err="1"/>
              <a:t>paidhirichean</a:t>
            </a:r>
            <a:r>
              <a:rPr lang="en-GB" dirty="0"/>
              <a:t> </a:t>
            </a:r>
            <a:r>
              <a:rPr lang="en-GB" dirty="0" err="1"/>
              <a:t>gus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seantansan</a:t>
            </a:r>
            <a:r>
              <a:rPr lang="en-GB" dirty="0"/>
              <a:t> mu Angelou a chur </a:t>
            </a:r>
            <a:r>
              <a:rPr lang="en-GB" dirty="0" err="1"/>
              <a:t>ceart</a:t>
            </a:r>
            <a:r>
              <a:rPr lang="en-GB" dirty="0"/>
              <a:t>.</a:t>
            </a:r>
          </a:p>
          <a:p>
            <a:r>
              <a:rPr lang="en-GB" dirty="0" err="1"/>
              <a:t>Chaidh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seanansan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>
                <a:ea typeface="+mn-lt"/>
                <a:cs typeface="+mn-lt"/>
              </a:rPr>
              <a:t>an </a:t>
            </a:r>
            <a:r>
              <a:rPr lang="en-GB" dirty="0" err="1">
                <a:ea typeface="+mn-lt"/>
                <a:cs typeface="+mn-lt"/>
              </a:rPr>
              <a:t>cruthachadh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bho</a:t>
            </a:r>
            <a:r>
              <a:rPr lang="en-GB" dirty="0">
                <a:ea typeface="+mn-lt"/>
                <a:cs typeface="+mn-lt"/>
              </a:rPr>
              <a:t> an </a:t>
            </a:r>
            <a:r>
              <a:rPr lang="en-GB" dirty="0" err="1">
                <a:ea typeface="+mn-lt"/>
                <a:cs typeface="+mn-lt"/>
              </a:rPr>
              <a:t>fhiosrachadh</a:t>
            </a:r>
            <a:r>
              <a:rPr lang="en-GB" dirty="0">
                <a:ea typeface="+mn-lt"/>
                <a:cs typeface="+mn-lt"/>
              </a:rPr>
              <a:t> a </a:t>
            </a:r>
            <a:r>
              <a:rPr lang="en-GB" dirty="0" err="1">
                <a:ea typeface="+mn-lt"/>
                <a:cs typeface="+mn-lt"/>
              </a:rPr>
              <a:t>tha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anns</a:t>
            </a:r>
            <a:r>
              <a:rPr lang="en-GB" dirty="0">
                <a:ea typeface="+mn-lt"/>
                <a:cs typeface="+mn-lt"/>
              </a:rPr>
              <a:t> a' </a:t>
            </a:r>
            <a:r>
              <a:rPr lang="en-GB" dirty="0" err="1">
                <a:ea typeface="+mn-lt"/>
                <a:cs typeface="+mn-lt"/>
              </a:rPr>
              <a:t>chiad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trì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paragrafan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dhen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Geàrr-Chunntas</a:t>
            </a:r>
            <a:r>
              <a:rPr lang="en-GB" dirty="0">
                <a:ea typeface="+mn-lt"/>
                <a:cs typeface="+mn-lt"/>
              </a:rPr>
              <a:t>. </a:t>
            </a:r>
            <a:endParaRPr lang="en-GB" dirty="0"/>
          </a:p>
          <a:p>
            <a:endParaRPr lang="en-GB" dirty="0"/>
          </a:p>
          <a:p>
            <a:pPr marL="0" indent="0">
              <a:buNone/>
            </a:pPr>
            <a:r>
              <a:rPr lang="en-GB" dirty="0"/>
              <a:t>FREAGAIRTEAN:</a:t>
            </a:r>
            <a:endParaRPr lang="en-GB" dirty="0">
              <a:cs typeface="Calibri"/>
            </a:endParaRPr>
          </a:p>
          <a:p>
            <a:r>
              <a:rPr lang="en-GB" dirty="0"/>
              <a:t>Chan e a-</a:t>
            </a:r>
            <a:r>
              <a:rPr lang="en-GB" dirty="0" err="1"/>
              <a:t>mhàin</a:t>
            </a:r>
            <a:r>
              <a:rPr lang="en-GB" dirty="0"/>
              <a:t> gun </a:t>
            </a:r>
            <a:r>
              <a:rPr lang="en-GB" dirty="0" err="1"/>
              <a:t>robh</a:t>
            </a:r>
            <a:r>
              <a:rPr lang="en-GB" dirty="0"/>
              <a:t> </a:t>
            </a:r>
            <a:r>
              <a:rPr lang="en-GB" dirty="0" err="1"/>
              <a:t>cùrsa-obrach</a:t>
            </a:r>
            <a:r>
              <a:rPr lang="en-GB" dirty="0"/>
              <a:t> </a:t>
            </a:r>
            <a:r>
              <a:rPr lang="en-GB" dirty="0" err="1"/>
              <a:t>fhada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 </a:t>
            </a:r>
            <a:r>
              <a:rPr lang="en-GB" dirty="0" err="1"/>
              <a:t>soirbheachail</a:t>
            </a:r>
            <a:r>
              <a:rPr lang="en-GB" dirty="0"/>
              <a:t> </a:t>
            </a:r>
            <a:r>
              <a:rPr lang="en-GB" dirty="0" err="1"/>
              <a:t>aig</a:t>
            </a:r>
            <a:r>
              <a:rPr lang="en-GB" dirty="0"/>
              <a:t> Angelou, </a:t>
            </a:r>
            <a:r>
              <a:rPr lang="en-GB" dirty="0" err="1"/>
              <a:t>bha</a:t>
            </a:r>
            <a:r>
              <a:rPr lang="en-GB" dirty="0"/>
              <a:t> mi </a:t>
            </a:r>
            <a:r>
              <a:rPr lang="en-GB" dirty="0" err="1"/>
              <a:t>cuideachd</a:t>
            </a:r>
            <a:r>
              <a:rPr lang="en-GB" dirty="0"/>
              <a:t> </a:t>
            </a:r>
            <a:r>
              <a:rPr lang="en-GB" dirty="0" err="1"/>
              <a:t>làn</a:t>
            </a:r>
            <a:r>
              <a:rPr lang="en-GB" dirty="0"/>
              <a:t> de </a:t>
            </a:r>
            <a:r>
              <a:rPr lang="en-GB" dirty="0" err="1"/>
              <a:t>nàdar</a:t>
            </a:r>
            <a:r>
              <a:rPr lang="en-GB" dirty="0"/>
              <a:t> </a:t>
            </a:r>
            <a:r>
              <a:rPr lang="en-GB" dirty="0" err="1"/>
              <a:t>mhic</a:t>
            </a:r>
            <a:r>
              <a:rPr lang="en-GB" dirty="0"/>
              <a:t> </a:t>
            </a:r>
            <a:r>
              <a:rPr lang="en-GB" dirty="0" err="1"/>
              <a:t>an</a:t>
            </a:r>
            <a:r>
              <a:rPr lang="en-GB" dirty="0"/>
              <a:t> </a:t>
            </a:r>
            <a:r>
              <a:rPr lang="en-GB" dirty="0" err="1"/>
              <a:t>duine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  <a:p>
            <a:r>
              <a:rPr lang="en-GB" dirty="0" err="1"/>
              <a:t>Tha</a:t>
            </a:r>
            <a:r>
              <a:rPr lang="en-GB" dirty="0"/>
              <a:t> </a:t>
            </a:r>
            <a:r>
              <a:rPr lang="en-GB" dirty="0" err="1"/>
              <a:t>obair</a:t>
            </a:r>
            <a:r>
              <a:rPr lang="en-GB" dirty="0"/>
              <a:t> Maya Angelou </a:t>
            </a:r>
            <a:r>
              <a:rPr lang="en-GB" dirty="0" err="1"/>
              <a:t>togarach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uplifting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briathradh</a:t>
            </a:r>
            <a:r>
              <a:rPr lang="en-GB" dirty="0"/>
              <a:t> do </a:t>
            </a:r>
            <a:r>
              <a:rPr lang="en-GB" dirty="0" err="1"/>
              <a:t>bheatha</a:t>
            </a:r>
            <a:r>
              <a:rPr lang="en-GB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92634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F6A9619-E2A0-FBD9-1D15-41933CF8F5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6836" y="44964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Seantansan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Pronn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B4F2E-9AE0-DA58-1C5C-8B607A543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6836" y="191014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/>
              <a:t>'S e </a:t>
            </a:r>
            <a:r>
              <a:rPr lang="en-GB" dirty="0" err="1"/>
              <a:t>seantansan</a:t>
            </a:r>
            <a:r>
              <a:rPr lang="en-GB" dirty="0"/>
              <a:t> le </a:t>
            </a:r>
            <a:r>
              <a:rPr lang="en-GB" dirty="0" err="1"/>
              <a:t>faclan</a:t>
            </a:r>
            <a:r>
              <a:rPr lang="en-GB" dirty="0"/>
              <a:t> a </a:t>
            </a:r>
            <a:r>
              <a:rPr lang="en-GB" dirty="0" err="1"/>
              <a:t>chaidh</a:t>
            </a:r>
            <a:r>
              <a:rPr lang="en-GB" dirty="0"/>
              <a:t> am </a:t>
            </a:r>
            <a:r>
              <a:rPr lang="en-GB" dirty="0" err="1"/>
              <a:t>measgachadh</a:t>
            </a:r>
            <a:r>
              <a:rPr lang="en-GB" dirty="0"/>
              <a:t> a </a:t>
            </a:r>
            <a:r>
              <a:rPr lang="en-GB" dirty="0" err="1"/>
              <a:t>th'ann</a:t>
            </a:r>
            <a:r>
              <a:rPr lang="en-GB" dirty="0"/>
              <a:t> an </a:t>
            </a:r>
            <a:r>
              <a:rPr lang="en-GB" dirty="0" err="1"/>
              <a:t>seantansan</a:t>
            </a:r>
            <a:r>
              <a:rPr lang="en-GB" dirty="0"/>
              <a:t> </a:t>
            </a:r>
            <a:r>
              <a:rPr lang="en-GB" dirty="0" err="1"/>
              <a:t>pronn</a:t>
            </a:r>
            <a:r>
              <a:rPr lang="en-GB" dirty="0"/>
              <a:t>. Ann am </a:t>
            </a:r>
            <a:r>
              <a:rPr lang="en-GB" dirty="0" err="1"/>
              <a:t>paidhirichean</a:t>
            </a:r>
            <a:r>
              <a:rPr lang="en-GB" dirty="0"/>
              <a:t>, cur </a:t>
            </a:r>
            <a:r>
              <a:rPr lang="en-GB" dirty="0" err="1"/>
              <a:t>ceart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seantansan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h-</a:t>
            </a:r>
            <a:r>
              <a:rPr lang="en-GB" dirty="0" err="1"/>
              <a:t>ìosal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teachdaireachdan</a:t>
            </a:r>
            <a:r>
              <a:rPr lang="en-GB" dirty="0"/>
              <a:t> mu Angelou </a:t>
            </a:r>
            <a:r>
              <a:rPr lang="en-GB" dirty="0" err="1"/>
              <a:t>bho</a:t>
            </a:r>
            <a:r>
              <a:rPr lang="en-GB" dirty="0"/>
              <a:t> </a:t>
            </a:r>
            <a:r>
              <a:rPr lang="en-GB" dirty="0" err="1"/>
              <a:t>parafragam</a:t>
            </a:r>
            <a:r>
              <a:rPr lang="en-GB" dirty="0"/>
              <a:t> 1-3 </a:t>
            </a:r>
            <a:r>
              <a:rPr lang="en-GB" dirty="0" err="1"/>
              <a:t>dhen</a:t>
            </a:r>
            <a:r>
              <a:rPr lang="en-GB" dirty="0"/>
              <a:t> </a:t>
            </a:r>
            <a:r>
              <a:rPr lang="en-GB" dirty="0" err="1"/>
              <a:t>gheàrr-chùnntas</a:t>
            </a:r>
            <a:r>
              <a:rPr lang="en-GB" dirty="0"/>
              <a:t> a' </a:t>
            </a:r>
            <a:r>
              <a:rPr lang="en-GB" dirty="0" err="1"/>
              <a:t>lorg</a:t>
            </a:r>
            <a:r>
              <a:rPr lang="en-GB" dirty="0"/>
              <a:t>.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87854B-781B-967B-EB5D-4AAF4284C571}"/>
              </a:ext>
            </a:extLst>
          </p:cNvPr>
          <p:cNvSpPr txBox="1"/>
          <p:nvPr/>
        </p:nvSpPr>
        <p:spPr>
          <a:xfrm>
            <a:off x="573649" y="3679383"/>
            <a:ext cx="10822578" cy="200054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A-</a:t>
            </a:r>
            <a:r>
              <a:rPr lang="en-GB" sz="2400" b="1" dirty="0" err="1"/>
              <a:t>mhàin</a:t>
            </a:r>
            <a:r>
              <a:rPr lang="en-GB" sz="2400" b="1" dirty="0"/>
              <a:t> </a:t>
            </a:r>
            <a:r>
              <a:rPr lang="en-GB" sz="2400" b="1" dirty="0" err="1"/>
              <a:t>chan</a:t>
            </a:r>
            <a:r>
              <a:rPr lang="en-GB" sz="2400" b="1" dirty="0"/>
              <a:t> e gun </a:t>
            </a:r>
            <a:r>
              <a:rPr lang="en-GB" sz="2400" b="1" dirty="0" err="1"/>
              <a:t>robh</a:t>
            </a:r>
            <a:r>
              <a:rPr lang="en-GB" sz="2400" b="1" dirty="0"/>
              <a:t> </a:t>
            </a:r>
            <a:r>
              <a:rPr lang="en-GB" sz="2400" b="1" dirty="0" err="1">
                <a:ea typeface="+mn-lt"/>
                <a:cs typeface="+mn-lt"/>
              </a:rPr>
              <a:t>aig</a:t>
            </a:r>
            <a:r>
              <a:rPr lang="en-GB" sz="2400" b="1" dirty="0">
                <a:ea typeface="+mn-lt"/>
                <a:cs typeface="+mn-lt"/>
              </a:rPr>
              <a:t> </a:t>
            </a:r>
            <a:r>
              <a:rPr lang="en-GB" sz="2400" b="1" dirty="0"/>
              <a:t>Angelou </a:t>
            </a:r>
            <a:r>
              <a:rPr lang="en-GB" sz="2400" b="1" dirty="0" err="1"/>
              <a:t>mhic</a:t>
            </a:r>
            <a:r>
              <a:rPr lang="en-GB" sz="2400" b="1" dirty="0"/>
              <a:t> an </a:t>
            </a:r>
            <a:r>
              <a:rPr lang="en-GB" sz="2400" b="1" dirty="0" err="1"/>
              <a:t>duine</a:t>
            </a:r>
            <a:r>
              <a:rPr lang="en-GB" sz="2400" b="1" dirty="0"/>
              <a:t> le </a:t>
            </a:r>
            <a:r>
              <a:rPr lang="en-GB" sz="2400" b="1" dirty="0" err="1"/>
              <a:t>làn</a:t>
            </a:r>
            <a:r>
              <a:rPr lang="en-GB" sz="2400" b="1" dirty="0"/>
              <a:t> </a:t>
            </a:r>
            <a:r>
              <a:rPr lang="en-GB" sz="2400" b="1" dirty="0" err="1"/>
              <a:t>cùrsa-obrach</a:t>
            </a:r>
            <a:r>
              <a:rPr lang="en-GB" sz="2400" b="1" dirty="0"/>
              <a:t> </a:t>
            </a:r>
            <a:r>
              <a:rPr lang="en-GB" sz="2400" b="1" dirty="0" err="1"/>
              <a:t>fhada</a:t>
            </a:r>
            <a:r>
              <a:rPr lang="en-GB" sz="2400" b="1" dirty="0"/>
              <a:t> </a:t>
            </a:r>
            <a:r>
              <a:rPr lang="en-GB" sz="2400" b="1" dirty="0" err="1"/>
              <a:t>agus</a:t>
            </a:r>
            <a:r>
              <a:rPr lang="en-GB" sz="2400" b="1" dirty="0"/>
              <a:t> </a:t>
            </a:r>
            <a:r>
              <a:rPr lang="en-GB" sz="2400" b="1" dirty="0" err="1"/>
              <a:t>soirbheachas</a:t>
            </a:r>
            <a:r>
              <a:rPr lang="en-GB" sz="2400" b="1" dirty="0"/>
              <a:t>, </a:t>
            </a:r>
            <a:r>
              <a:rPr lang="en-GB" sz="2400" b="1" dirty="0" err="1"/>
              <a:t>cuideachd</a:t>
            </a:r>
            <a:r>
              <a:rPr lang="en-GB" sz="2400" b="1" dirty="0"/>
              <a:t> </a:t>
            </a:r>
            <a:r>
              <a:rPr lang="en-GB" sz="2400" b="1" dirty="0" err="1"/>
              <a:t>bha</a:t>
            </a:r>
            <a:r>
              <a:rPr lang="en-GB" sz="2400" b="1" dirty="0"/>
              <a:t> </a:t>
            </a:r>
            <a:r>
              <a:rPr lang="en-GB" sz="2400" b="1" dirty="0" err="1"/>
              <a:t>i</a:t>
            </a:r>
            <a:r>
              <a:rPr lang="en-GB" sz="2400" b="1" dirty="0"/>
              <a:t> </a:t>
            </a:r>
            <a:r>
              <a:rPr lang="en-GB" sz="2400" b="1" dirty="0" err="1"/>
              <a:t>nàdar</a:t>
            </a:r>
            <a:r>
              <a:rPr lang="en-GB" sz="2400" b="1" dirty="0"/>
              <a:t>. </a:t>
            </a:r>
            <a:endParaRPr lang="en-GB" sz="2400" b="1" dirty="0">
              <a:ea typeface="+mn-lt"/>
              <a:cs typeface="+mn-lt"/>
            </a:endParaRPr>
          </a:p>
          <a:p>
            <a:endParaRPr lang="en-GB" sz="2800" dirty="0">
              <a:ea typeface="+mn-lt"/>
              <a:cs typeface="+mn-lt"/>
            </a:endParaRPr>
          </a:p>
          <a:p>
            <a:endParaRPr lang="en-GB" sz="24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b="1" dirty="0"/>
              <a:t>Obair Maya </a:t>
            </a:r>
            <a:r>
              <a:rPr lang="en-GB" sz="2400" b="1" dirty="0" err="1"/>
              <a:t>agus</a:t>
            </a:r>
            <a:r>
              <a:rPr lang="en-GB" sz="2400" b="1" dirty="0"/>
              <a:t> Angelou </a:t>
            </a:r>
            <a:r>
              <a:rPr lang="en-GB" sz="2400" b="1" dirty="0" err="1"/>
              <a:t>togarach</a:t>
            </a:r>
            <a:r>
              <a:rPr lang="en-GB" sz="2400" b="1" dirty="0"/>
              <a:t> </a:t>
            </a:r>
            <a:r>
              <a:rPr lang="en-GB" sz="2400" b="1" dirty="0" err="1"/>
              <a:t>tha</a:t>
            </a:r>
            <a:r>
              <a:rPr lang="en-GB" sz="2400" b="1" dirty="0"/>
              <a:t> </a:t>
            </a:r>
            <a:r>
              <a:rPr lang="en-GB" sz="2400" b="1" dirty="0" err="1"/>
              <a:t>agus</a:t>
            </a:r>
            <a:r>
              <a:rPr lang="en-GB" sz="2400" b="1" dirty="0"/>
              <a:t> do </a:t>
            </a:r>
            <a:r>
              <a:rPr lang="en-GB" sz="2400" b="1" dirty="0" err="1"/>
              <a:t>bheatha</a:t>
            </a:r>
            <a:r>
              <a:rPr lang="en-GB" sz="2400" b="1" dirty="0"/>
              <a:t> </a:t>
            </a:r>
            <a:r>
              <a:rPr lang="en-GB" sz="2400" b="1" dirty="0" err="1"/>
              <a:t>briathradh</a:t>
            </a:r>
            <a:r>
              <a:rPr lang="en-GB" sz="2400" b="1" dirty="0"/>
              <a:t>. </a:t>
            </a:r>
            <a:endParaRPr lang="en-GB" sz="2400" b="1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0214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41535"/>
            <a:ext cx="10203756" cy="1325563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Geàrr-Chùnntas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mise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!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14759"/>
            <a:ext cx="10515600" cy="413861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Leugh an ath dà pharagraf de "Geàrr-Chùnntas". </a:t>
            </a:r>
            <a:endParaRPr lang="en-GB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Bu chòir ràdh ri na sgoilearan èisteachd ri do ‘</a:t>
            </a:r>
            <a:r>
              <a:rPr lang="gd-GB" dirty="0" err="1">
                <a:ea typeface="+mn-lt"/>
                <a:cs typeface="+mn-lt"/>
              </a:rPr>
              <a:t>prodaist</a:t>
            </a:r>
            <a:r>
              <a:rPr lang="gd-GB" dirty="0">
                <a:ea typeface="+mn-lt"/>
                <a:cs typeface="+mn-lt"/>
              </a:rPr>
              <a:t>’ (mar a tha guth a' dol suas agus sìos) do ghutha agus a bhith deiseil an dà paragraf a leughadh air ais thugad anns an aon dòigh.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Tha an gnìomh seo ag amas air na comasan leughaidh aca a neartachadh agus an cuid mhisneachd. 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2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D8999-B7C1-90C0-9377-8E557DFF0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d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Slat-tomhais Soirbheachais</a:t>
            </a:r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0BE8D2-15FB-F704-B63B-F9CFE2CCF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gd-GB" dirty="0">
                <a:ea typeface="+mn-lt"/>
                <a:cs typeface="+mn-lt"/>
              </a:rPr>
              <a:t>'S urrainn dhomh mo thuigse air beatha agus obair </a:t>
            </a:r>
            <a:r>
              <a:rPr lang="en-GB" dirty="0">
                <a:ea typeface="+mn-lt"/>
                <a:cs typeface="+mn-lt"/>
              </a:rPr>
              <a:t>Maya Angelou</a:t>
            </a:r>
            <a:r>
              <a:rPr lang="gd-GB" dirty="0">
                <a:ea typeface="+mn-lt"/>
                <a:cs typeface="+mn-lt"/>
              </a:rPr>
              <a:t> a shealltainn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dirty="0">
              <a:ea typeface="Calibri"/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'S urrainn dhomh mo sgilean leughaidh a' leasachadh tro òrduighean.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'S urrainn dhomh dèiligeadh ri briathrachas bheairteach. </a:t>
            </a:r>
          </a:p>
          <a:p>
            <a:r>
              <a:rPr lang="gd-GB" dirty="0">
                <a:ea typeface="+mn-lt"/>
                <a:cs typeface="+mn-lt"/>
              </a:rPr>
              <a:t>'S urrainn dhomh briathrachas bheairteach a chleachdadh nam obair sgrìobhte agus labhairt. </a:t>
            </a:r>
          </a:p>
          <a:p>
            <a:r>
              <a:rPr lang="gd-GB" dirty="0">
                <a:ea typeface="+mn-lt"/>
                <a:cs typeface="+mn-lt"/>
              </a:rPr>
              <a:t>'S urrainn dhomh crìoch a chur air gnìomhan sgrìobhte a' cleachdadh mo thuigse, sgrìobhadh agus sgilean conaltraidh.</a:t>
            </a:r>
          </a:p>
          <a:p>
            <a:r>
              <a:rPr lang="gd-GB" dirty="0">
                <a:ea typeface="+mn-lt"/>
                <a:cs typeface="+mn-lt"/>
              </a:rPr>
              <a:t>'S urrainn dhomh m' obair fhèin a chruthachadh a' sealltainn m' eòlas ùr air </a:t>
            </a:r>
            <a:r>
              <a:rPr lang="en-GB" dirty="0"/>
              <a:t>Maya Angelou. </a:t>
            </a: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839997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 fontScale="90000"/>
          </a:bodyPr>
          <a:lstStyle/>
          <a:p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  <a:t>Gnìomh 7 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Geàrr-Chùnntas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Leughaidh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mise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leughas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tusa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6130" y="649795"/>
            <a:ext cx="6894576" cy="1463040"/>
          </a:xfrm>
        </p:spPr>
        <p:txBody>
          <a:bodyPr anchor="ctr">
            <a:normAutofit lnSpcReduction="10000"/>
          </a:bodyPr>
          <a:lstStyle/>
          <a:p>
            <a:pPr marL="285750" indent="-285750"/>
            <a:r>
              <a:rPr lang="gd-GB" sz="1600" dirty="0">
                <a:latin typeface="Arial"/>
                <a:cs typeface="Arial"/>
              </a:rPr>
              <a:t>Èist ri do thidsear a' leughadh </a:t>
            </a:r>
            <a:r>
              <a:rPr lang="gd-GB" sz="1600" dirty="0" err="1">
                <a:latin typeface="Arial"/>
                <a:cs typeface="Arial"/>
              </a:rPr>
              <a:t>aan</a:t>
            </a:r>
            <a:r>
              <a:rPr lang="gd-GB" sz="1600" dirty="0">
                <a:latin typeface="Arial"/>
                <a:cs typeface="Arial"/>
              </a:rPr>
              <a:t> ath dà pharagraf de "Geàrr-Chùnntas" agus èist ri ‘</a:t>
            </a:r>
            <a:r>
              <a:rPr lang="gd-GB" sz="1600" dirty="0" err="1">
                <a:latin typeface="Arial"/>
                <a:cs typeface="Arial"/>
              </a:rPr>
              <a:t>prodaist</a:t>
            </a:r>
            <a:r>
              <a:rPr lang="gd-GB" sz="1600" dirty="0">
                <a:latin typeface="Arial"/>
                <a:cs typeface="Arial"/>
              </a:rPr>
              <a:t>’ (mar a tha guth a' dol suas agus sìos) an guth.</a:t>
            </a:r>
            <a:endParaRPr lang="en-US" sz="1600">
              <a:latin typeface="Arial"/>
              <a:cs typeface="Arial"/>
            </a:endParaRPr>
          </a:p>
          <a:p>
            <a:r>
              <a:rPr lang="gd-GB" sz="1600" dirty="0">
                <a:latin typeface="Arial"/>
                <a:cs typeface="Arial"/>
              </a:rPr>
              <a:t>Còmhla ri do cho-aoisich, leugh a' phàirt a-rithist le bhith cùramach aire a ghabhail de phuingeachadh agus feuchainn air a' </a:t>
            </a:r>
            <a:r>
              <a:rPr lang="gd-GB" sz="1600" dirty="0" err="1">
                <a:latin typeface="Arial"/>
                <a:cs typeface="Arial"/>
              </a:rPr>
              <a:t>phrodaist</a:t>
            </a:r>
            <a:r>
              <a:rPr lang="gd-GB" sz="1600" dirty="0">
                <a:latin typeface="Arial"/>
                <a:cs typeface="Arial"/>
              </a:rPr>
              <a:t> a bha aig do thidsear.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2AD9A24-164D-498A-C839-C3E9B3B52229}"/>
              </a:ext>
            </a:extLst>
          </p:cNvPr>
          <p:cNvSpPr/>
          <p:nvPr/>
        </p:nvSpPr>
        <p:spPr>
          <a:xfrm>
            <a:off x="4184374" y="268357"/>
            <a:ext cx="298174" cy="19281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3EDE1F-A962-93EF-4C49-849A496D60D9}"/>
              </a:ext>
            </a:extLst>
          </p:cNvPr>
          <p:cNvSpPr txBox="1"/>
          <p:nvPr/>
        </p:nvSpPr>
        <p:spPr>
          <a:xfrm>
            <a:off x="630936" y="2762630"/>
            <a:ext cx="10987907" cy="39703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’S e leasan eile 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bhuaiche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, a’ chumhachd a th’ againn fhèin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Tha sinn comasach air soirbheachas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bruidhinn a-mach agus strì gus am bi sinn cho math ’s as urrainn dhuinn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agus ’s e ar dleastanas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dhèanamh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Le deàrrsadh àbhachd nàdarra 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cha robh ùine sam bith aice a bhith ri gruaim neo gearain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Ged a dh'fhuiling i mòran cruadail na beatha,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bho òige mhòr-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chiùrrach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gu bhith na pàrant leatha fhèin ’s i na deugaire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 bharrachd air a bhith a’ fulang na bha ann de 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dh’ainneartach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 gràin-chinnidh sa choimhearsnachd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thogadh dhaoine dhubha. Lean 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 oirre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bhith na neach-iomairt chòirichean chatharra làmh ri 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Martin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Luther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King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agus 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Malcolm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X,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agus dh’innis i iomadh sgeulachd mu dhaoine as diofar chinnidhean tro a h-ealain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</a:p>
          <a:p>
            <a:endParaRPr lang="gd-GB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Thug 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 am follais ceangalan a bha eadarainn agus a bha gar n-aontachadh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nuair a tha sinn a’ dèanamh as le rudan a leithid dath ar craiceann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far an do rugadh sinn agus dè dh’fhaodadh an saoghal cur nar n-aghaidh, tha againn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ar spiorad dhaonna air nach gabh stad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Le bhith smaoineachadh air na dh'fhuiling 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Angelou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agus a h-uile rud a choilean i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chan ann a-mhàin gu cruthachail ach cuideachd a’ bruidhinn os leth dhaoine eile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tha e gu math cudromach gum bi sinn ag èisteachd agus a feuchainn ri a comhairle a chur an cèill.</a:t>
            </a:r>
          </a:p>
          <a:p>
            <a:pPr algn="l"/>
            <a:endParaRPr lang="gd-GB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45884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E066B-C884-F5D2-89AF-93A8F9187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Còraichean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Chatharra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Brain Dump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tidsear​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398E84-BA7F-BF86-BF0A-96BC96252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666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coimhead</a:t>
            </a:r>
            <a:r>
              <a:rPr lang="en-GB" dirty="0"/>
              <a:t> air ‘Crash Course Civil Rights’ YouTube: </a:t>
            </a:r>
            <a:r>
              <a:rPr lang="en-GB" dirty="0">
                <a:hlinkClick r:id="rId2"/>
              </a:rPr>
              <a:t>https://youtu.be/S64zRnnn4Po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r>
              <a:rPr lang="gd-GB" dirty="0">
                <a:ea typeface="+mn-lt"/>
                <a:cs typeface="+mn-lt"/>
              </a:rPr>
              <a:t>Bu chòir don bhideo a bhith air a stad gach dàrna mhionaid gus leigeil le na sgoilearan ‘</a:t>
            </a:r>
            <a:r>
              <a:rPr lang="gd-GB" dirty="0" err="1">
                <a:ea typeface="+mn-lt"/>
                <a:cs typeface="+mn-lt"/>
              </a:rPr>
              <a:t>brain</a:t>
            </a:r>
            <a:r>
              <a:rPr lang="gd-GB" dirty="0">
                <a:ea typeface="+mn-lt"/>
                <a:cs typeface="+mn-lt"/>
              </a:rPr>
              <a:t> </a:t>
            </a:r>
            <a:r>
              <a:rPr lang="gd-GB" dirty="0" err="1">
                <a:ea typeface="+mn-lt"/>
                <a:cs typeface="+mn-lt"/>
              </a:rPr>
              <a:t>dump</a:t>
            </a:r>
            <a:r>
              <a:rPr lang="gd-GB" dirty="0">
                <a:ea typeface="+mn-lt"/>
                <a:cs typeface="+mn-lt"/>
              </a:rPr>
              <a:t>’ a dhèanamh air a h-uile rud air a bheil cuimhne aca. Bu chòir seo am fàgail le duilleag notaichean airson an ath-ghnìomh.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70336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4EB58240-0423-6613-FB36-43A50C28E5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6512" y="864588"/>
            <a:ext cx="94891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8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Còraichean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Chatharra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Brain Dump 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F7B53-B4FB-9775-EC60-1654013042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512" y="2325088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Coimhead</a:t>
            </a:r>
            <a:r>
              <a:rPr lang="en-GB" dirty="0"/>
              <a:t> air am </a:t>
            </a:r>
            <a:r>
              <a:rPr lang="en-GB" dirty="0" err="1"/>
              <a:t>bhideo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 ‘Civil Rights Movement’: </a:t>
            </a:r>
            <a:r>
              <a:rPr lang="en-GB" dirty="0">
                <a:hlinkClick r:id="rId2"/>
              </a:rPr>
              <a:t>https://youtu.be/S64zRnnn4Po</a:t>
            </a:r>
            <a:endParaRPr lang="en-GB" dirty="0"/>
          </a:p>
          <a:p>
            <a:endParaRPr lang="en-GB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  <a:p>
            <a:r>
              <a:rPr lang="gd-GB" dirty="0">
                <a:ea typeface="+mn-lt"/>
                <a:cs typeface="+mn-lt"/>
              </a:rPr>
              <a:t>Tog do pheann! Stadaidh do thidsear am bhideo a h-uile dàrnacha mionaid.</a:t>
            </a:r>
          </a:p>
          <a:p>
            <a:r>
              <a:rPr lang="gd-GB" dirty="0">
                <a:ea typeface="+mn-lt"/>
                <a:cs typeface="+mn-lt"/>
              </a:rPr>
              <a:t>Bi aon mhionaid agad airson fiosrachadh cudromach sam bith a dh'ionnsaich sibh a sgrìobhadh.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7509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CFFC6EB-7639-1035-EA4C-4B6AD39C96C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47931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Còraichean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Chatharra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Facal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Sònraichte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3B4A4-78DB-3A31-BA46-E97BC55AF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8032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r>
              <a:rPr lang="gd-GB" dirty="0">
                <a:ea typeface="+mn-lt"/>
                <a:cs typeface="+mn-lt"/>
              </a:rPr>
              <a:t>Bu chòir do sgoilearan na notaichean a rinn iad a chleachdadh airson postair Chòraichean Chatharra a dhèanamh a tha a' taisbeanadh sreath de dh'eòlas agus de dh'fhiosrachadh. 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1781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F72FF6CE-5D20-DABE-071A-8106891AD4B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Còraichean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Chatharra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– Facal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Sònraichte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8061B5-2BD1-0A60-D55A-42B8B08513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756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gd-GB" dirty="0" err="1">
                <a:ea typeface="+mn-lt"/>
                <a:cs typeface="+mn-lt"/>
              </a:rPr>
              <a:t>Cruthaichpostair</a:t>
            </a:r>
            <a:r>
              <a:rPr lang="gd-GB" dirty="0">
                <a:ea typeface="+mn-lt"/>
                <a:cs typeface="+mn-lt"/>
              </a:rPr>
              <a:t> leis an fhiosrachadh agus na cinn-cuspairean a leanas:</a:t>
            </a:r>
            <a:endParaRPr lang="en-US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3F84A18-4A67-7F09-315D-7FE9645BFB0C}"/>
              </a:ext>
            </a:extLst>
          </p:cNvPr>
          <p:cNvSpPr/>
          <p:nvPr/>
        </p:nvSpPr>
        <p:spPr>
          <a:xfrm>
            <a:off x="4373261" y="2969608"/>
            <a:ext cx="2963032" cy="122162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 dirty="0" err="1"/>
              <a:t>Gluasad</a:t>
            </a:r>
            <a:r>
              <a:rPr lang="en-GB" dirty="0"/>
              <a:t> </a:t>
            </a:r>
            <a:r>
              <a:rPr lang="en-GB" dirty="0" err="1"/>
              <a:t>Chòraichean</a:t>
            </a:r>
            <a:r>
              <a:rPr lang="en-GB" dirty="0"/>
              <a:t> </a:t>
            </a:r>
            <a:r>
              <a:rPr lang="en-GB" dirty="0" err="1"/>
              <a:t>Chatharra</a:t>
            </a:r>
            <a:endParaRPr lang="en-US" dirty="0" err="1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E637AE4-CD7C-EB45-58B7-F05BE1704408}"/>
              </a:ext>
            </a:extLst>
          </p:cNvPr>
          <p:cNvSpPr/>
          <p:nvPr/>
        </p:nvSpPr>
        <p:spPr>
          <a:xfrm>
            <a:off x="8059964" y="2398258"/>
            <a:ext cx="2963032" cy="12216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 dirty="0">
                <a:ea typeface="+mn-lt"/>
                <a:cs typeface="+mn-lt"/>
              </a:rPr>
              <a:t>Nad faclan fhèin, sgrìobh mìneachadh dhen fhacal/abairt shònraichte seo</a:t>
            </a: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2670935-DCB4-B084-A484-4A97B8E43163}"/>
              </a:ext>
            </a:extLst>
          </p:cNvPr>
          <p:cNvSpPr/>
          <p:nvPr/>
        </p:nvSpPr>
        <p:spPr>
          <a:xfrm>
            <a:off x="8704719" y="4191228"/>
            <a:ext cx="2963032" cy="12216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 dirty="0">
                <a:ea typeface="+mn-lt"/>
                <a:cs typeface="+mn-lt"/>
              </a:rPr>
              <a:t>Cleachd am facal sònraichte seo ann an seantans 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13AC469-3476-227C-D79A-5A0D4C2F76BF}"/>
              </a:ext>
            </a:extLst>
          </p:cNvPr>
          <p:cNvSpPr/>
          <p:nvPr/>
        </p:nvSpPr>
        <p:spPr>
          <a:xfrm>
            <a:off x="733424" y="4595196"/>
            <a:ext cx="3244158" cy="1532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gd-GB" dirty="0">
              <a:ea typeface="+mn-lt"/>
              <a:cs typeface="+mn-lt"/>
            </a:endParaRPr>
          </a:p>
          <a:p>
            <a:pPr algn="ctr"/>
            <a:r>
              <a:rPr lang="gd-GB" dirty="0">
                <a:ea typeface="+mn-lt"/>
                <a:cs typeface="+mn-lt"/>
              </a:rPr>
              <a:t>Sgrìobh nas urrainn dhut de dhaoine/thachartasan/ chinn-latha co-cheangailte ris an fhacal shònraichte seo</a:t>
            </a:r>
            <a:endParaRPr lang="en-GB">
              <a:ea typeface="+mn-lt"/>
              <a:cs typeface="+mn-lt"/>
            </a:endParaRPr>
          </a:p>
          <a:p>
            <a:pPr algn="ctr"/>
            <a:endParaRPr lang="en-GB" dirty="0">
              <a:ea typeface="Calibri"/>
              <a:cs typeface="Calibri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B9AC7BF-A94F-C615-2D84-41A42C2DD0E4}"/>
              </a:ext>
            </a:extLst>
          </p:cNvPr>
          <p:cNvSpPr/>
          <p:nvPr/>
        </p:nvSpPr>
        <p:spPr>
          <a:xfrm>
            <a:off x="686558" y="2532132"/>
            <a:ext cx="2963032" cy="122162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 dirty="0">
                <a:ea typeface="+mn-lt"/>
                <a:cs typeface="+mn-lt"/>
              </a:rPr>
              <a:t>Cruthaich ceist far </a:t>
            </a:r>
            <a:r>
              <a:rPr lang="gd-GB" baseline="0" dirty="0">
                <a:ea typeface="+mn-lt"/>
                <a:cs typeface="+mn-lt"/>
              </a:rPr>
              <a:t>an </a:t>
            </a:r>
            <a:r>
              <a:rPr lang="gd-GB" dirty="0">
                <a:ea typeface="+mn-lt"/>
                <a:cs typeface="+mn-lt"/>
              </a:rPr>
              <a:t>e am facal sònraichte am freagairt </a:t>
            </a:r>
            <a:endParaRPr lang="en-US" dirty="0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9A8E9D8D-F691-4AA5-CCFD-A997DF714B88}"/>
              </a:ext>
            </a:extLst>
          </p:cNvPr>
          <p:cNvSpPr/>
          <p:nvPr/>
        </p:nvSpPr>
        <p:spPr>
          <a:xfrm>
            <a:off x="5304078" y="4876019"/>
            <a:ext cx="2800274" cy="1532338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gd-GB" dirty="0">
                <a:ea typeface="+mn-lt"/>
                <a:cs typeface="+mn-lt"/>
              </a:rPr>
              <a:t>Dèan dealbh neo suaicheantas gus am facal sònraichte seo a dhealbhadh </a:t>
            </a:r>
            <a:endParaRPr lang="en-GB" dirty="0">
              <a:ea typeface="+mn-lt"/>
              <a:cs typeface="+mn-lt"/>
            </a:endParaRPr>
          </a:p>
          <a:p>
            <a:pPr algn="ctr"/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02383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2C625-8B23-21AC-D2F0-C92D4BEA6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694463"/>
            <a:ext cx="9781134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Bun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9826FA-7210-B894-2FD2-C8515DFA3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54963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 an </a:t>
            </a:r>
            <a:r>
              <a:rPr lang="en-GB" dirty="0" err="1"/>
              <a:t>fhiosrachadh</a:t>
            </a:r>
            <a:r>
              <a:rPr lang="en-GB" dirty="0"/>
              <a:t> </a:t>
            </a:r>
            <a:r>
              <a:rPr lang="en-GB" dirty="0" err="1"/>
              <a:t>bhon</a:t>
            </a:r>
            <a:r>
              <a:rPr lang="en-GB" dirty="0"/>
              <a:t> </a:t>
            </a:r>
            <a:r>
              <a:rPr lang="en-GB" dirty="0" err="1"/>
              <a:t>dà</a:t>
            </a:r>
            <a:r>
              <a:rPr lang="en-GB" dirty="0"/>
              <a:t> </a:t>
            </a:r>
            <a:r>
              <a:rPr lang="en-GB" dirty="0" err="1"/>
              <a:t>paragraf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a </a:t>
            </a:r>
            <a:r>
              <a:rPr lang="en-GB" dirty="0" err="1"/>
              <a:t>chleachdadh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 an </a:t>
            </a:r>
            <a:r>
              <a:rPr lang="en-GB" dirty="0" err="1"/>
              <a:t>tuigse</a:t>
            </a:r>
            <a:r>
              <a:rPr lang="en-GB" dirty="0"/>
              <a:t> aca a </a:t>
            </a:r>
            <a:r>
              <a:rPr lang="en-GB" dirty="0" err="1"/>
              <a:t>shealltainn</a:t>
            </a:r>
            <a:r>
              <a:rPr lang="en-GB" dirty="0"/>
              <a:t> mun </a:t>
            </a:r>
            <a:r>
              <a:rPr lang="en-GB" dirty="0" err="1"/>
              <a:t>fhacal</a:t>
            </a:r>
            <a:r>
              <a:rPr lang="en-GB" dirty="0"/>
              <a:t> "</a:t>
            </a:r>
            <a:r>
              <a:rPr lang="en-GB" dirty="0" err="1"/>
              <a:t>sochair</a:t>
            </a:r>
            <a:r>
              <a:rPr lang="en-GB" dirty="0"/>
              <a:t>"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1436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AF2A31C-1DE7-5C7D-16AD-E9B221250B7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6645" y="926179"/>
            <a:ext cx="9471956" cy="10749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9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900" b="1" dirty="0"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lang="en-GB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sz="49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Bun </a:t>
            </a:r>
            <a:r>
              <a:rPr lang="en-GB" sz="49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Seantansan</a:t>
            </a:r>
            <a:r>
              <a:rPr lang="en-GB" sz="4900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sz="49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Sochair</a:t>
            </a:r>
            <a:br>
              <a:rPr lang="en-GB" sz="4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GB" sz="460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GB" sz="2200" dirty="0" err="1">
                <a:latin typeface="+mn-lt"/>
              </a:rPr>
              <a:t>Cleachd</a:t>
            </a:r>
            <a:r>
              <a:rPr lang="en-GB" sz="2200" dirty="0">
                <a:latin typeface="+mn-lt"/>
              </a:rPr>
              <a:t> an </a:t>
            </a:r>
            <a:r>
              <a:rPr lang="en-GB" sz="2200" dirty="0" err="1">
                <a:latin typeface="+mn-lt"/>
              </a:rPr>
              <a:t>dà</a:t>
            </a:r>
            <a:r>
              <a:rPr lang="en-GB" sz="2200" dirty="0">
                <a:latin typeface="+mn-lt"/>
              </a:rPr>
              <a:t> </a:t>
            </a:r>
            <a:r>
              <a:rPr lang="en-GB" sz="2200" dirty="0" err="1">
                <a:latin typeface="+mn-lt"/>
              </a:rPr>
              <a:t>paragraf</a:t>
            </a:r>
            <a:r>
              <a:rPr lang="en-GB" sz="2200" dirty="0">
                <a:latin typeface="+mn-lt"/>
              </a:rPr>
              <a:t> mu </a:t>
            </a:r>
            <a:r>
              <a:rPr lang="en-GB" sz="2200" dirty="0" err="1">
                <a:latin typeface="+mn-lt"/>
              </a:rPr>
              <a:t>dheireadh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err="1">
                <a:latin typeface="+mn-lt"/>
              </a:rPr>
              <a:t>dhen</a:t>
            </a:r>
            <a:r>
              <a:rPr lang="en-GB" sz="2200" dirty="0">
                <a:latin typeface="+mn-lt"/>
              </a:rPr>
              <a:t> "</a:t>
            </a:r>
            <a:r>
              <a:rPr lang="en-GB" sz="2200" dirty="0" err="1">
                <a:latin typeface="+mn-lt"/>
              </a:rPr>
              <a:t>Geàrr-Chùnntas</a:t>
            </a:r>
            <a:r>
              <a:rPr lang="en-GB" sz="2200" dirty="0">
                <a:latin typeface="+mn-lt"/>
              </a:rPr>
              <a:t>" </a:t>
            </a:r>
            <a:r>
              <a:rPr lang="en-GB" sz="2200" dirty="0" err="1">
                <a:latin typeface="+mn-lt"/>
              </a:rPr>
              <a:t>gus</a:t>
            </a:r>
            <a:r>
              <a:rPr lang="en-GB" sz="2200" dirty="0">
                <a:latin typeface="+mn-lt"/>
              </a:rPr>
              <a:t> </a:t>
            </a:r>
            <a:r>
              <a:rPr lang="en-GB" sz="2200" dirty="0" err="1">
                <a:latin typeface="+mn-lt"/>
              </a:rPr>
              <a:t>cuideachadh</a:t>
            </a:r>
            <a:r>
              <a:rPr lang="en-GB" sz="2200" dirty="0">
                <a:latin typeface="+mn-lt"/>
              </a:rPr>
              <a:t> le do </a:t>
            </a:r>
            <a:r>
              <a:rPr lang="en-GB" sz="2200" dirty="0" err="1">
                <a:latin typeface="+mn-lt"/>
              </a:rPr>
              <a:t>fhreagairt</a:t>
            </a:r>
            <a:r>
              <a:rPr lang="en-GB" sz="2200" dirty="0">
                <a:latin typeface="+mn-lt"/>
              </a:rPr>
              <a:t>. </a:t>
            </a:r>
            <a:endParaRPr lang="en-GB" sz="2200" dirty="0">
              <a:latin typeface="+mn-lt"/>
              <a:cs typeface="Calibri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DA537F5-B802-5927-F0BF-4776401445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997" y="4404840"/>
            <a:ext cx="7745969" cy="1408222"/>
          </a:xfrm>
        </p:spPr>
        <p:txBody>
          <a:bodyPr anchor="t">
            <a:normAutofit lnSpcReduction="10000"/>
          </a:bodyPr>
          <a:lstStyle/>
          <a:p>
            <a:r>
              <a:rPr lang="en-GB" sz="2000" dirty="0"/>
              <a:t>Cha do </a:t>
            </a:r>
            <a:r>
              <a:rPr lang="en-GB" sz="2000" dirty="0" err="1"/>
              <a:t>rugadh</a:t>
            </a:r>
            <a:r>
              <a:rPr lang="en-GB" sz="2000" dirty="0"/>
              <a:t> Angelou </a:t>
            </a:r>
            <a:r>
              <a:rPr lang="en-GB" sz="2000" dirty="0" err="1"/>
              <a:t>ann</a:t>
            </a:r>
            <a:r>
              <a:rPr lang="en-GB" sz="2000" dirty="0"/>
              <a:t> an </a:t>
            </a:r>
            <a:r>
              <a:rPr lang="en-GB" sz="2000" b="1" i="1" dirty="0" err="1"/>
              <a:t>sochair</a:t>
            </a:r>
            <a:r>
              <a:rPr lang="en-GB" sz="2000" b="1" i="1" dirty="0"/>
              <a:t> </a:t>
            </a:r>
            <a:r>
              <a:rPr lang="en-GB" sz="2000" dirty="0" err="1"/>
              <a:t>oir</a:t>
            </a:r>
            <a:r>
              <a:rPr lang="en-GB" sz="2000" dirty="0"/>
              <a:t>... </a:t>
            </a:r>
            <a:endParaRPr lang="en-US" dirty="0"/>
          </a:p>
          <a:p>
            <a:r>
              <a:rPr lang="en-GB" sz="2000" dirty="0"/>
              <a:t>Ged </a:t>
            </a:r>
            <a:r>
              <a:rPr lang="en-GB" sz="2000" dirty="0" err="1"/>
              <a:t>nach</a:t>
            </a:r>
            <a:r>
              <a:rPr lang="en-GB" sz="2000" dirty="0"/>
              <a:t> do </a:t>
            </a:r>
            <a:r>
              <a:rPr lang="en-GB" sz="2000" dirty="0" err="1"/>
              <a:t>rugach</a:t>
            </a:r>
            <a:r>
              <a:rPr lang="en-GB" sz="2000" dirty="0"/>
              <a:t> I le </a:t>
            </a:r>
            <a:r>
              <a:rPr lang="en-GB" sz="2000" b="1" i="1" dirty="0" err="1"/>
              <a:t>sochair</a:t>
            </a:r>
            <a:r>
              <a:rPr lang="en-GB" sz="2000" dirty="0"/>
              <a:t>, </a:t>
            </a:r>
            <a:r>
              <a:rPr lang="en-GB" sz="2000" dirty="0" err="1"/>
              <a:t>bha</a:t>
            </a:r>
            <a:r>
              <a:rPr lang="en-GB" sz="2000" dirty="0"/>
              <a:t> Maya Angelou…</a:t>
            </a:r>
            <a:endParaRPr lang="en-US" dirty="0">
              <a:cs typeface="Calibri"/>
            </a:endParaRPr>
          </a:p>
          <a:p>
            <a:r>
              <a:rPr lang="en-GB" sz="2000" dirty="0" err="1"/>
              <a:t>Tha</a:t>
            </a:r>
            <a:r>
              <a:rPr lang="en-GB" sz="2000" dirty="0"/>
              <a:t> Angelou a' </a:t>
            </a:r>
            <a:r>
              <a:rPr lang="en-GB" sz="2000" dirty="0" err="1"/>
              <a:t>teagasg</a:t>
            </a:r>
            <a:r>
              <a:rPr lang="en-GB" sz="2000" dirty="0"/>
              <a:t> </a:t>
            </a:r>
            <a:r>
              <a:rPr lang="en-GB" sz="2000" dirty="0" err="1"/>
              <a:t>dhuinn</a:t>
            </a:r>
            <a:r>
              <a:rPr lang="en-GB" sz="2000" dirty="0"/>
              <a:t> </a:t>
            </a:r>
            <a:r>
              <a:rPr lang="en-GB" sz="2000" dirty="0" err="1"/>
              <a:t>nuair</a:t>
            </a:r>
            <a:r>
              <a:rPr lang="en-GB" sz="2000" dirty="0"/>
              <a:t> a </a:t>
            </a:r>
            <a:r>
              <a:rPr lang="en-GB" sz="2000" dirty="0" err="1"/>
              <a:t>tha</a:t>
            </a:r>
            <a:r>
              <a:rPr lang="en-GB" sz="2000" dirty="0"/>
              <a:t> </a:t>
            </a:r>
            <a:r>
              <a:rPr lang="en-GB" sz="2000" b="1" i="1" dirty="0" err="1"/>
              <a:t>sochair</a:t>
            </a:r>
            <a:r>
              <a:rPr lang="en-GB" sz="2000" b="1" i="1" dirty="0"/>
              <a:t> </a:t>
            </a:r>
            <a:r>
              <a:rPr lang="en-GB" sz="2000" dirty="0" err="1"/>
              <a:t>agad</a:t>
            </a:r>
            <a:r>
              <a:rPr lang="en-GB" sz="2000" dirty="0"/>
              <a:t>, gum </a:t>
            </a:r>
            <a:r>
              <a:rPr lang="en-GB" sz="2000" dirty="0" err="1"/>
              <a:t>bu</a:t>
            </a:r>
            <a:r>
              <a:rPr lang="en-GB" sz="2000" dirty="0"/>
              <a:t> </a:t>
            </a:r>
            <a:r>
              <a:rPr lang="en-GB" sz="2000" dirty="0" err="1"/>
              <a:t>chòir</a:t>
            </a:r>
            <a:r>
              <a:rPr lang="en-GB" sz="2000" dirty="0"/>
              <a:t> chur... </a:t>
            </a:r>
            <a:endParaRPr lang="en-GB" sz="2000" dirty="0"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69B708F8-AB35-4431-DEDA-38BC9EB6D1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45" y="2668285"/>
            <a:ext cx="7828383" cy="147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139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9008A-4AAB-D52B-7382-49F50FDEA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460" y="1479310"/>
            <a:ext cx="8905155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11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tidsear​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B74E3D-F2CB-7AE6-9AEF-C7CCA3750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460" y="293981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Leugh</a:t>
            </a:r>
            <a:r>
              <a:rPr lang="en-GB" dirty="0"/>
              <a:t> a </a:t>
            </a:r>
            <a:r>
              <a:rPr lang="en-GB" dirty="0" err="1"/>
              <a:t>chiad</a:t>
            </a:r>
            <a:r>
              <a:rPr lang="en-GB" dirty="0"/>
              <a:t> </a:t>
            </a:r>
            <a:r>
              <a:rPr lang="en-GB" dirty="0" err="1"/>
              <a:t>paragraf</a:t>
            </a:r>
            <a:r>
              <a:rPr lang="en-GB" dirty="0"/>
              <a:t> de "</a:t>
            </a:r>
            <a:r>
              <a:rPr lang="en-GB" dirty="0" err="1"/>
              <a:t>Àrd-Shealladh</a:t>
            </a:r>
            <a:r>
              <a:rPr lang="en-GB" dirty="0"/>
              <a:t> </a:t>
            </a:r>
            <a:r>
              <a:rPr lang="en-GB" dirty="0" err="1"/>
              <a:t>Cùrsa</a:t>
            </a:r>
            <a:r>
              <a:rPr lang="en-GB" dirty="0"/>
              <a:t> </a:t>
            </a:r>
            <a:r>
              <a:rPr lang="en-GB" dirty="0" err="1"/>
              <a:t>Obrach</a:t>
            </a:r>
            <a:r>
              <a:rPr lang="en-GB" dirty="0"/>
              <a:t>" a-</a:t>
            </a:r>
            <a:r>
              <a:rPr lang="en-GB" dirty="0" err="1"/>
              <a:t>rithist</a:t>
            </a:r>
            <a:r>
              <a:rPr lang="en-GB" dirty="0"/>
              <a:t>.</a:t>
            </a:r>
          </a:p>
          <a:p>
            <a:r>
              <a:rPr lang="en-GB" dirty="0" err="1"/>
              <a:t>Leugh</a:t>
            </a:r>
            <a:r>
              <a:rPr lang="en-GB" dirty="0"/>
              <a:t> a' </a:t>
            </a:r>
            <a:r>
              <a:rPr lang="en-GB" dirty="0" err="1"/>
              <a:t>chiad</a:t>
            </a:r>
            <a:r>
              <a:rPr lang="en-GB" dirty="0"/>
              <a:t> </a:t>
            </a:r>
            <a:r>
              <a:rPr lang="en-GB" dirty="0" err="1"/>
              <a:t>phàirt</a:t>
            </a:r>
            <a:r>
              <a:rPr lang="en-GB" dirty="0"/>
              <a:t> de ‘Mrs Flowers: A Moment of Friendship’.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914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E06A-879E-6B92-821D-9C092AB53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152" y="640610"/>
            <a:ext cx="3873906" cy="1645920"/>
          </a:xfrm>
        </p:spPr>
        <p:txBody>
          <a:bodyPr>
            <a:normAutofit/>
          </a:bodyPr>
          <a:lstStyle/>
          <a:p>
            <a:r>
              <a:rPr lang="en-GB" sz="3200" b="1" dirty="0">
                <a:latin typeface="Calibri" panose="020F0502020204030204" pitchFamily="34" charset="0"/>
                <a:cs typeface="Calibri" panose="020F0502020204030204" pitchFamily="34" charset="0"/>
              </a:rPr>
              <a:t>Gnìomh 11 </a:t>
            </a:r>
            <a:r>
              <a:rPr lang="en-GB" sz="3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Reading</a:t>
            </a:r>
            <a:endParaRPr lang="en-US" sz="32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56A08-3ED2-7A26-D2B7-BD29D9FCB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sz="1800" dirty="0" err="1"/>
              <a:t>Èist</a:t>
            </a:r>
            <a:r>
              <a:rPr lang="en-GB" sz="1800" dirty="0"/>
              <a:t> </a:t>
            </a:r>
            <a:r>
              <a:rPr lang="en-GB" sz="1800" dirty="0" err="1"/>
              <a:t>ri</a:t>
            </a:r>
            <a:r>
              <a:rPr lang="en-GB" sz="1800" dirty="0"/>
              <a:t> do </a:t>
            </a:r>
            <a:r>
              <a:rPr lang="en-GB" sz="1800" dirty="0" err="1"/>
              <a:t>thidsear</a:t>
            </a:r>
            <a:r>
              <a:rPr lang="en-GB" sz="1800" dirty="0"/>
              <a:t> a' </a:t>
            </a:r>
            <a:r>
              <a:rPr lang="en-GB" sz="1800" dirty="0" err="1"/>
              <a:t>leughadh</a:t>
            </a:r>
            <a:r>
              <a:rPr lang="en-GB" sz="1800" dirty="0"/>
              <a:t> a </a:t>
            </a:r>
            <a:r>
              <a:rPr lang="en-GB" sz="1800" dirty="0" err="1"/>
              <a:t>chiad</a:t>
            </a:r>
            <a:r>
              <a:rPr lang="en-GB" sz="1800" dirty="0"/>
              <a:t> </a:t>
            </a:r>
            <a:r>
              <a:rPr lang="en-GB" sz="1800" dirty="0" err="1"/>
              <a:t>paragraf</a:t>
            </a:r>
            <a:r>
              <a:rPr lang="en-GB" sz="1800" dirty="0"/>
              <a:t> de "</a:t>
            </a:r>
            <a:r>
              <a:rPr lang="en-GB" sz="1800" dirty="0">
                <a:ea typeface="+mn-lt"/>
                <a:cs typeface="+mn-lt"/>
              </a:rPr>
              <a:t>"</a:t>
            </a:r>
            <a:r>
              <a:rPr lang="en-GB" sz="1800" dirty="0" err="1">
                <a:ea typeface="+mn-lt"/>
                <a:cs typeface="+mn-lt"/>
              </a:rPr>
              <a:t>Àrd-Shealladh</a:t>
            </a:r>
            <a:r>
              <a:rPr lang="en-GB" sz="1800" dirty="0">
                <a:ea typeface="+mn-lt"/>
                <a:cs typeface="+mn-lt"/>
              </a:rPr>
              <a:t> </a:t>
            </a:r>
            <a:r>
              <a:rPr lang="en-GB" sz="1800" dirty="0" err="1">
                <a:ea typeface="+mn-lt"/>
                <a:cs typeface="+mn-lt"/>
              </a:rPr>
              <a:t>Cùrsa</a:t>
            </a:r>
            <a:r>
              <a:rPr lang="en-GB" sz="1800" dirty="0">
                <a:ea typeface="+mn-lt"/>
                <a:cs typeface="+mn-lt"/>
              </a:rPr>
              <a:t> </a:t>
            </a:r>
            <a:r>
              <a:rPr lang="en-GB" sz="1800" dirty="0" err="1">
                <a:ea typeface="+mn-lt"/>
                <a:cs typeface="+mn-lt"/>
              </a:rPr>
              <a:t>Obrach</a:t>
            </a:r>
            <a:r>
              <a:rPr lang="en-GB" sz="1800" dirty="0">
                <a:ea typeface="+mn-lt"/>
                <a:cs typeface="+mn-lt"/>
              </a:rPr>
              <a:t>" Angelou a-</a:t>
            </a:r>
            <a:r>
              <a:rPr lang="en-GB" sz="1800" dirty="0" err="1">
                <a:ea typeface="+mn-lt"/>
                <a:cs typeface="+mn-lt"/>
              </a:rPr>
              <a:t>rithist</a:t>
            </a:r>
            <a:r>
              <a:rPr lang="en-GB" sz="1800" dirty="0">
                <a:ea typeface="+mn-lt"/>
                <a:cs typeface="+mn-lt"/>
              </a:rPr>
              <a:t> </a:t>
            </a:r>
            <a:r>
              <a:rPr lang="en-GB" sz="1800" dirty="0" err="1">
                <a:ea typeface="+mn-lt"/>
                <a:cs typeface="+mn-lt"/>
              </a:rPr>
              <a:t>agus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ris</a:t>
            </a:r>
            <a:r>
              <a:rPr lang="en-GB" sz="1800" dirty="0">
                <a:ea typeface="+mn-lt"/>
                <a:cs typeface="+mn-lt"/>
              </a:rPr>
              <a:t> a' </a:t>
            </a:r>
            <a:r>
              <a:rPr lang="en-GB" sz="1800" dirty="0" err="1">
                <a:ea typeface="+mn-lt"/>
                <a:cs typeface="+mn-lt"/>
              </a:rPr>
              <a:t>chiad</a:t>
            </a:r>
            <a:r>
              <a:rPr lang="en-GB" sz="1800" dirty="0">
                <a:ea typeface="+mn-lt"/>
                <a:cs typeface="+mn-lt"/>
              </a:rPr>
              <a:t> </a:t>
            </a:r>
            <a:r>
              <a:rPr lang="en-GB" sz="1800" dirty="0" err="1">
                <a:ea typeface="+mn-lt"/>
                <a:cs typeface="+mn-lt"/>
              </a:rPr>
              <a:t>paragraf</a:t>
            </a:r>
            <a:r>
              <a:rPr lang="en-GB" sz="1800" dirty="0">
                <a:ea typeface="+mn-lt"/>
                <a:cs typeface="+mn-lt"/>
              </a:rPr>
              <a:t> de </a:t>
            </a:r>
            <a:r>
              <a:rPr lang="en-GB" sz="1800" dirty="0" err="1">
                <a:ea typeface="+mn-lt"/>
                <a:cs typeface="+mn-lt"/>
              </a:rPr>
              <a:t>sgeulachd</a:t>
            </a:r>
            <a:r>
              <a:rPr lang="en-GB" sz="1800" dirty="0">
                <a:ea typeface="+mn-lt"/>
                <a:cs typeface="+mn-lt"/>
              </a:rPr>
              <a:t> Angelou</a:t>
            </a:r>
            <a:r>
              <a:rPr lang="en-GB" sz="1800" dirty="0"/>
              <a:t> ‘</a:t>
            </a:r>
            <a:r>
              <a:rPr lang="en-GB" sz="1800" i="1" dirty="0"/>
              <a:t>Mrs Flowers: A Moment of Friendship</a:t>
            </a:r>
            <a:r>
              <a:rPr lang="en-GB" sz="1800" dirty="0"/>
              <a:t>’.</a:t>
            </a:r>
            <a:endParaRPr lang="en-US" sz="1800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9214A56-0B8D-F7DA-9837-00E15BBF09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1342" y="2415890"/>
            <a:ext cx="2996122" cy="348386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64C1AE5-7448-C1AF-8FFB-356FDA2D93AC}"/>
              </a:ext>
            </a:extLst>
          </p:cNvPr>
          <p:cNvSpPr txBox="1"/>
          <p:nvPr/>
        </p:nvSpPr>
        <p:spPr>
          <a:xfrm>
            <a:off x="835152" y="2681098"/>
            <a:ext cx="6097656" cy="280076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Rugadh Maya ann am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Missouri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1928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agus bha a h-òige air a comharrachadh le mòr-ciùrradh a bhiodh an cùl gnothaichean fad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beatha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Bha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chreids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aice gun robh cumhachd aig a faclan cron a dhèanamh agus le sin sguir i bruidhinn airson còig bliadhna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ach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fiù ’s na pàiste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bha meas mhòr aice air cànan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sgeulachdan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faclan agus bhogadh i i fhèin ann an saoghal nan leabhair. B’ e coibhneas agus càirdeas boireannach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Afraigean-Ameirigeanach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leis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an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ainm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Mrs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Flowers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 thug oirre bruidhinn a-rithist aig aois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12.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Le seo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chaidh oirre èirigh gu mullach a clas san sgoil agus mholadh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i na b’ fhaide air adhart na beatha le a leabhar chloinne </a:t>
            </a:r>
            <a:r>
              <a:rPr lang="gd-GB" sz="16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Mrs</a:t>
            </a:r>
            <a:r>
              <a:rPr lang="gd-GB" sz="16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Flowers</a:t>
            </a:r>
            <a:r>
              <a:rPr lang="gd-GB" sz="16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: A </a:t>
            </a:r>
            <a:r>
              <a:rPr lang="gd-GB" sz="16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Moment</a:t>
            </a:r>
            <a:r>
              <a:rPr lang="gd-GB" sz="16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of</a:t>
            </a:r>
            <a:r>
              <a:rPr lang="gd-GB" sz="16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Friendship</a:t>
            </a:r>
            <a:r>
              <a:rPr lang="gd-GB" sz="16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6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0491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7F818-E3F4-A167-8F3C-55A5D0BA7A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56795"/>
            <a:ext cx="9881027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Bun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8354-49D4-109A-133B-5DE7C7905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1729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toiseachd</a:t>
            </a:r>
            <a:r>
              <a:rPr lang="en-GB" dirty="0"/>
              <a:t> an </a:t>
            </a:r>
            <a:r>
              <a:rPr lang="en-GB" dirty="0" err="1"/>
              <a:t>sgeulachd</a:t>
            </a:r>
            <a:r>
              <a:rPr lang="en-GB" dirty="0"/>
              <a:t> </a:t>
            </a:r>
            <a:r>
              <a:rPr lang="en-GB" dirty="0" err="1"/>
              <a:t>ghoirid</a:t>
            </a:r>
            <a:r>
              <a:rPr lang="en-GB" dirty="0"/>
              <a:t> a' </a:t>
            </a:r>
            <a:r>
              <a:rPr lang="en-GB" dirty="0" err="1"/>
              <a:t>leughadh</a:t>
            </a:r>
            <a:r>
              <a:rPr lang="en-GB" dirty="0"/>
              <a:t> a-</a:t>
            </a:r>
            <a:r>
              <a:rPr lang="en-GB" dirty="0" err="1"/>
              <a:t>rithist</a:t>
            </a:r>
            <a:r>
              <a:rPr lang="en-GB" dirty="0"/>
              <a:t> </a:t>
            </a:r>
            <a:r>
              <a:rPr lang="en-GB" dirty="0" err="1"/>
              <a:t>leotha</a:t>
            </a:r>
            <a:r>
              <a:rPr lang="en-GB" dirty="0"/>
              <a:t> </a:t>
            </a:r>
            <a:r>
              <a:rPr lang="en-GB" dirty="0" err="1"/>
              <a:t>fhèin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an </a:t>
            </a:r>
            <a:r>
              <a:rPr lang="en-GB" dirty="0" err="1"/>
              <a:t>uair</a:t>
            </a:r>
            <a:r>
              <a:rPr lang="en-GB" dirty="0"/>
              <a:t> sin </a:t>
            </a:r>
            <a:r>
              <a:rPr lang="en-GB" dirty="0" err="1"/>
              <a:t>crìoch</a:t>
            </a:r>
            <a:r>
              <a:rPr lang="en-GB" dirty="0"/>
              <a:t> a chur air </a:t>
            </a:r>
            <a:r>
              <a:rPr lang="en-GB" dirty="0" err="1"/>
              <a:t>na</a:t>
            </a:r>
            <a:r>
              <a:rPr lang="en-GB" dirty="0"/>
              <a:t> bun </a:t>
            </a:r>
            <a:r>
              <a:rPr lang="en-GB" dirty="0" err="1"/>
              <a:t>sheantansan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  <a:p>
            <a:r>
              <a:rPr lang="en-GB" dirty="0" err="1"/>
              <a:t>Tha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 bun </a:t>
            </a:r>
            <a:r>
              <a:rPr lang="en-GB" dirty="0" err="1"/>
              <a:t>seantansan</a:t>
            </a:r>
            <a:r>
              <a:rPr lang="en-GB" dirty="0"/>
              <a:t> a </a:t>
            </a:r>
            <a:r>
              <a:rPr lang="en-GB" dirty="0" err="1"/>
              <a:t>leigeil</a:t>
            </a:r>
            <a:r>
              <a:rPr lang="en-GB" dirty="0"/>
              <a:t> </a:t>
            </a:r>
            <a:r>
              <a:rPr lang="en-GB" dirty="0" err="1"/>
              <a:t>leotha</a:t>
            </a:r>
            <a:r>
              <a:rPr lang="en-GB" dirty="0"/>
              <a:t> </a:t>
            </a:r>
            <a:r>
              <a:rPr lang="en-GB" dirty="0" err="1"/>
              <a:t>coimhead</a:t>
            </a:r>
            <a:r>
              <a:rPr lang="en-GB" dirty="0"/>
              <a:t> air </a:t>
            </a:r>
            <a:r>
              <a:rPr lang="en-GB" dirty="0" err="1"/>
              <a:t>dè</a:t>
            </a:r>
            <a:r>
              <a:rPr lang="en-GB" dirty="0"/>
              <a:t> </a:t>
            </a:r>
            <a:r>
              <a:rPr lang="en-GB" dirty="0" err="1"/>
              <a:t>cho</a:t>
            </a:r>
            <a:r>
              <a:rPr lang="en-GB" dirty="0"/>
              <a:t> </a:t>
            </a:r>
            <a:r>
              <a:rPr lang="en-GB" dirty="0" err="1"/>
              <a:t>cudromach</a:t>
            </a:r>
            <a:r>
              <a:rPr lang="en-GB" dirty="0"/>
              <a:t> 's a </a:t>
            </a:r>
            <a:r>
              <a:rPr lang="en-GB" dirty="0" err="1"/>
              <a:t>tha</a:t>
            </a:r>
            <a:r>
              <a:rPr lang="en-GB" dirty="0"/>
              <a:t> e </a:t>
            </a:r>
            <a:r>
              <a:rPr lang="en-GB" dirty="0" err="1"/>
              <a:t>deagh</a:t>
            </a:r>
            <a:r>
              <a:rPr lang="en-GB" dirty="0"/>
              <a:t> </a:t>
            </a:r>
            <a:r>
              <a:rPr lang="en-GB" dirty="0" err="1"/>
              <a:t>thosgairean</a:t>
            </a:r>
            <a:r>
              <a:rPr lang="en-GB" dirty="0"/>
              <a:t>/</a:t>
            </a:r>
            <a:r>
              <a:rPr lang="en-GB" dirty="0" err="1"/>
              <a:t>dhaoine</a:t>
            </a:r>
            <a:r>
              <a:rPr lang="en-GB" dirty="0"/>
              <a:t> a </a:t>
            </a:r>
            <a:r>
              <a:rPr lang="en-GB" dirty="0" err="1"/>
              <a:t>bhith</a:t>
            </a:r>
            <a:r>
              <a:rPr lang="en-GB" dirty="0"/>
              <a:t> aca a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coltach</a:t>
            </a:r>
            <a:r>
              <a:rPr lang="en-GB" dirty="0"/>
              <a:t> </a:t>
            </a:r>
            <a:r>
              <a:rPr lang="en-GB" dirty="0" err="1"/>
              <a:t>riutha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83930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71892-1AC1-770E-A415-5935B2016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60" y="603330"/>
            <a:ext cx="10515600" cy="1325563"/>
          </a:xfrm>
        </p:spPr>
        <p:txBody>
          <a:bodyPr/>
          <a:lstStyle/>
          <a:p>
            <a:r>
              <a:rPr lang="gd-GB" b="1" dirty="0">
                <a:latin typeface="Calibri" panose="020F0502020204030204" pitchFamily="34" charset="0"/>
                <a:cs typeface="Calibri" panose="020F0502020204030204" pitchFamily="34" charset="0"/>
              </a:rPr>
              <a:t>Gnìomh 1 </a:t>
            </a:r>
            <a:r>
              <a:rPr lang="gd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Gnìomh Bhriathrachais – Notaichean don tidsear</a:t>
            </a:r>
            <a:endParaRPr lang="gd-GB" dirty="0" err="1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59C332-A1D5-1119-CF22-BB45BD5A6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60" y="2063830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/>
              <a:t>Mus tèid an teacsa air fad a' leughadh, bu chòir do sgoilearan na gnìomhan a' leanas a choileanadh gus dèanamh cinnteach gu bheil a' bhriathrachais aca an goireas a chleachdadh.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Co-fhacal Sìmplidh </a:t>
            </a:r>
            <a:r>
              <a:rPr lang="gd-GB" dirty="0"/>
              <a:t>– thèid air colbh </a:t>
            </a:r>
            <a:r>
              <a:rPr lang="gd-GB" dirty="0">
                <a:ea typeface="+mn-lt"/>
                <a:cs typeface="+mn-lt"/>
              </a:rPr>
              <a:t>Co-fhacal Sìmplidh a chleachdadh tro an aonaid air fad mar ghnìomh </a:t>
            </a:r>
            <a:r>
              <a:rPr lang="gd-GB" dirty="0"/>
              <a:t>'cuimhnich agus freagair'. Mar as trice a tha seo a' gabhail àite, 's ann as trice a gheibh an neach-ionnsachaidh an cothrom dèiligeadh ris am facal agus a chuimhneachadh.</a:t>
            </a:r>
            <a:endParaRPr lang="gd-GB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226437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AD4BB-C282-B44E-E2AF-FABDEB83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9650"/>
            <a:ext cx="10126916" cy="995842"/>
          </a:xfrm>
        </p:spPr>
        <p:txBody>
          <a:bodyPr>
            <a:no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Bun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Seantansan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Cudromachd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Mrs Flowers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48E47-8FA5-928D-15C8-2B0ED04B7A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789622"/>
            <a:ext cx="7806071" cy="216580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en-GB" sz="1900" dirty="0" err="1"/>
              <a:t>Leugh</a:t>
            </a:r>
            <a:r>
              <a:rPr lang="en-GB" sz="1900" dirty="0"/>
              <a:t> </a:t>
            </a:r>
            <a:r>
              <a:rPr lang="en-GB" sz="1900" dirty="0" err="1"/>
              <a:t>toiseachd</a:t>
            </a:r>
            <a:r>
              <a:rPr lang="en-GB" sz="1900" dirty="0"/>
              <a:t> </a:t>
            </a:r>
            <a:r>
              <a:rPr lang="en-GB" sz="1900" dirty="0" err="1"/>
              <a:t>sgeulachd</a:t>
            </a:r>
            <a:r>
              <a:rPr lang="en-GB" sz="1900" dirty="0"/>
              <a:t> Angelou a-</a:t>
            </a:r>
            <a:r>
              <a:rPr lang="en-GB" sz="1900" dirty="0" err="1"/>
              <a:t>rithist</a:t>
            </a:r>
            <a:r>
              <a:rPr lang="en-GB" sz="1900" dirty="0"/>
              <a:t> </a:t>
            </a:r>
            <a:r>
              <a:rPr lang="en-GB" sz="1900" dirty="0" err="1"/>
              <a:t>agus</a:t>
            </a:r>
            <a:r>
              <a:rPr lang="en-GB" sz="1900" dirty="0"/>
              <a:t> </a:t>
            </a:r>
            <a:r>
              <a:rPr lang="en-GB" sz="1900" dirty="0" err="1"/>
              <a:t>smaoinich</a:t>
            </a:r>
            <a:r>
              <a:rPr lang="en-GB" sz="1900" dirty="0"/>
              <a:t> air </a:t>
            </a:r>
            <a:r>
              <a:rPr lang="en-GB" sz="1900" dirty="0" err="1"/>
              <a:t>na</a:t>
            </a:r>
            <a:r>
              <a:rPr lang="en-GB" sz="1900" dirty="0"/>
              <a:t> </a:t>
            </a:r>
            <a:r>
              <a:rPr lang="en-GB" sz="1900" dirty="0" err="1"/>
              <a:t>cèistean</a:t>
            </a:r>
            <a:r>
              <a:rPr lang="en-GB" sz="1900" dirty="0"/>
              <a:t> a </a:t>
            </a:r>
            <a:r>
              <a:rPr lang="en-GB" sz="1900" dirty="0" err="1"/>
              <a:t>leanas</a:t>
            </a:r>
            <a:r>
              <a:rPr lang="en-GB" sz="1900" dirty="0"/>
              <a:t>:</a:t>
            </a:r>
            <a:endParaRPr lang="en-GB" sz="1900" dirty="0">
              <a:cs typeface="Calibri"/>
            </a:endParaRPr>
          </a:p>
          <a:p>
            <a:r>
              <a:rPr lang="en-GB" sz="1900" dirty="0"/>
              <a:t>Carson a </a:t>
            </a:r>
            <a:r>
              <a:rPr lang="en-GB" sz="1900" dirty="0" err="1"/>
              <a:t>tha</a:t>
            </a:r>
            <a:r>
              <a:rPr lang="en-GB" sz="1900" dirty="0"/>
              <a:t> </a:t>
            </a:r>
            <a:r>
              <a:rPr lang="en-GB" sz="1900" dirty="0" err="1"/>
              <a:t>spèis</a:t>
            </a:r>
            <a:r>
              <a:rPr lang="en-GB" sz="1900" dirty="0"/>
              <a:t> </a:t>
            </a:r>
            <a:r>
              <a:rPr lang="en-GB" sz="1900" dirty="0" err="1"/>
              <a:t>cho</a:t>
            </a:r>
            <a:r>
              <a:rPr lang="en-GB" sz="1900" dirty="0"/>
              <a:t> </a:t>
            </a:r>
            <a:r>
              <a:rPr lang="en-GB" sz="1900" dirty="0" err="1"/>
              <a:t>mòr</a:t>
            </a:r>
            <a:r>
              <a:rPr lang="en-GB" sz="1900" dirty="0"/>
              <a:t> </a:t>
            </a:r>
            <a:r>
              <a:rPr lang="en-GB" sz="1900" dirty="0" err="1"/>
              <a:t>aice</a:t>
            </a:r>
            <a:r>
              <a:rPr lang="en-GB" sz="1900" dirty="0"/>
              <a:t> </a:t>
            </a:r>
            <a:r>
              <a:rPr lang="en-GB" sz="1900" dirty="0" err="1"/>
              <a:t>ri</a:t>
            </a:r>
            <a:r>
              <a:rPr lang="en-GB" sz="1900" dirty="0"/>
              <a:t> Mrs Flowers?</a:t>
            </a:r>
            <a:endParaRPr lang="en-GB" sz="1900" dirty="0">
              <a:cs typeface="Calibri"/>
            </a:endParaRPr>
          </a:p>
          <a:p>
            <a:r>
              <a:rPr lang="en-GB" sz="1900" dirty="0" err="1"/>
              <a:t>Dè</a:t>
            </a:r>
            <a:r>
              <a:rPr lang="en-GB" sz="1900" dirty="0"/>
              <a:t> a' </a:t>
            </a:r>
            <a:r>
              <a:rPr lang="en-GB" sz="1900" dirty="0" err="1"/>
              <a:t>bhuaidh</a:t>
            </a:r>
            <a:r>
              <a:rPr lang="en-GB" sz="1900" dirty="0"/>
              <a:t> a </a:t>
            </a:r>
            <a:r>
              <a:rPr lang="en-GB" sz="1900" dirty="0" err="1"/>
              <a:t>bha</a:t>
            </a:r>
            <a:r>
              <a:rPr lang="en-GB" sz="1900" dirty="0"/>
              <a:t> </a:t>
            </a:r>
            <a:r>
              <a:rPr lang="en-GB" sz="1900" dirty="0" err="1"/>
              <a:t>aice</a:t>
            </a:r>
            <a:r>
              <a:rPr lang="en-GB" sz="1900" dirty="0"/>
              <a:t> air Angelou?</a:t>
            </a:r>
            <a:endParaRPr lang="en-GB" sz="1900" dirty="0">
              <a:cs typeface="Calibri" panose="020F0502020204030204"/>
            </a:endParaRPr>
          </a:p>
          <a:p>
            <a:r>
              <a:rPr lang="en-GB" sz="1900" dirty="0"/>
              <a:t>Carson a </a:t>
            </a:r>
            <a:r>
              <a:rPr lang="en-GB" sz="1900" dirty="0" err="1"/>
              <a:t>bheil</a:t>
            </a:r>
            <a:r>
              <a:rPr lang="en-GB" sz="1900" dirty="0"/>
              <a:t> e </a:t>
            </a:r>
            <a:r>
              <a:rPr lang="en-GB" sz="1900" dirty="0" err="1"/>
              <a:t>cudromach</a:t>
            </a:r>
            <a:r>
              <a:rPr lang="en-GB" sz="1900" dirty="0"/>
              <a:t> gum bi </a:t>
            </a:r>
            <a:r>
              <a:rPr lang="en-GB" sz="1900" dirty="0" err="1"/>
              <a:t>deagh</a:t>
            </a:r>
            <a:r>
              <a:rPr lang="en-GB" sz="1900" dirty="0"/>
              <a:t> </a:t>
            </a:r>
            <a:r>
              <a:rPr lang="en-GB" sz="1900" dirty="0" err="1"/>
              <a:t>thosgairean</a:t>
            </a:r>
            <a:r>
              <a:rPr lang="en-GB" sz="1900" dirty="0"/>
              <a:t> </a:t>
            </a:r>
            <a:r>
              <a:rPr lang="en-GB" sz="1900" dirty="0" err="1"/>
              <a:t>againn</a:t>
            </a:r>
            <a:r>
              <a:rPr lang="en-GB" sz="1900" dirty="0"/>
              <a:t> </a:t>
            </a:r>
            <a:r>
              <a:rPr lang="en-GB" sz="1900" dirty="0" err="1"/>
              <a:t>ris</a:t>
            </a:r>
            <a:r>
              <a:rPr lang="en-GB" sz="1900" dirty="0"/>
              <a:t> an cur </a:t>
            </a:r>
            <a:r>
              <a:rPr lang="en-GB" sz="1900" dirty="0" err="1"/>
              <a:t>sinn</a:t>
            </a:r>
            <a:r>
              <a:rPr lang="en-GB" sz="1900" dirty="0"/>
              <a:t> </a:t>
            </a:r>
            <a:r>
              <a:rPr lang="en-GB" sz="1900" dirty="0" err="1"/>
              <a:t>suim</a:t>
            </a:r>
            <a:r>
              <a:rPr lang="en-GB" sz="1900" dirty="0"/>
              <a:t>?  </a:t>
            </a:r>
            <a:endParaRPr lang="en-GB" sz="1900" dirty="0">
              <a:cs typeface="Calibri" panose="020F0502020204030204"/>
            </a:endParaRPr>
          </a:p>
          <a:p>
            <a:r>
              <a:rPr lang="en-GB" sz="1900" dirty="0"/>
              <a:t>A </a:t>
            </a:r>
            <a:r>
              <a:rPr lang="en-GB" sz="1900" dirty="0" err="1"/>
              <a:t>bheil</a:t>
            </a:r>
            <a:r>
              <a:rPr lang="en-GB" sz="1900" dirty="0"/>
              <a:t> an </a:t>
            </a:r>
            <a:r>
              <a:rPr lang="en-GB" sz="1900" dirty="0" err="1"/>
              <a:t>sochair</a:t>
            </a:r>
            <a:r>
              <a:rPr lang="en-GB" sz="1900" dirty="0"/>
              <a:t> sin </a:t>
            </a:r>
            <a:r>
              <a:rPr lang="en-GB" sz="1900" dirty="0" err="1"/>
              <a:t>aig</a:t>
            </a:r>
            <a:r>
              <a:rPr lang="en-GB" sz="1900" dirty="0"/>
              <a:t> a h-</a:t>
            </a:r>
            <a:r>
              <a:rPr lang="en-GB" sz="1900" dirty="0" err="1"/>
              <a:t>uile</a:t>
            </a:r>
            <a:r>
              <a:rPr lang="en-GB" sz="1900" dirty="0"/>
              <a:t> </a:t>
            </a:r>
            <a:r>
              <a:rPr lang="en-GB" sz="1900" dirty="0" err="1"/>
              <a:t>duine</a:t>
            </a:r>
            <a:r>
              <a:rPr lang="en-GB" sz="1900" dirty="0"/>
              <a:t>? </a:t>
            </a:r>
            <a:endParaRPr lang="en-GB" sz="1900" dirty="0">
              <a:cs typeface="Calibri" panose="020F0502020204030204"/>
            </a:endParaRPr>
          </a:p>
          <a:p>
            <a:pPr marL="0" indent="0">
              <a:buNone/>
            </a:pPr>
            <a:r>
              <a:rPr lang="en-GB" sz="1900" dirty="0"/>
              <a:t>Nise, </a:t>
            </a:r>
            <a:r>
              <a:rPr lang="en-GB" sz="1900" dirty="0" err="1"/>
              <a:t>ath-sgrìobh</a:t>
            </a:r>
            <a:r>
              <a:rPr lang="en-GB" sz="1900" dirty="0"/>
              <a:t> </a:t>
            </a:r>
            <a:r>
              <a:rPr lang="en-GB" sz="1900" dirty="0" err="1"/>
              <a:t>agus</a:t>
            </a:r>
            <a:r>
              <a:rPr lang="en-GB" sz="1900" dirty="0"/>
              <a:t> cur </a:t>
            </a:r>
            <a:r>
              <a:rPr lang="en-GB" sz="1900" dirty="0" err="1"/>
              <a:t>crìoch</a:t>
            </a:r>
            <a:r>
              <a:rPr lang="en-GB" sz="1900" dirty="0"/>
              <a:t> air </a:t>
            </a:r>
            <a:r>
              <a:rPr lang="en-GB" sz="1900" dirty="0" err="1"/>
              <a:t>na</a:t>
            </a:r>
            <a:r>
              <a:rPr lang="en-GB" sz="1900" dirty="0"/>
              <a:t> bun </a:t>
            </a:r>
            <a:r>
              <a:rPr lang="en-GB" sz="1900" dirty="0" err="1"/>
              <a:t>sheantansan</a:t>
            </a:r>
            <a:r>
              <a:rPr lang="en-GB" sz="1900" dirty="0"/>
              <a:t> </a:t>
            </a:r>
            <a:r>
              <a:rPr lang="en-GB" sz="1900" dirty="0" err="1"/>
              <a:t>gu</a:t>
            </a:r>
            <a:r>
              <a:rPr lang="en-GB" sz="1900" dirty="0"/>
              <a:t> h-</a:t>
            </a:r>
            <a:r>
              <a:rPr lang="en-GB" sz="1900" dirty="0" err="1"/>
              <a:t>ìosal</a:t>
            </a:r>
            <a:r>
              <a:rPr lang="en-GB" sz="1900" dirty="0"/>
              <a:t>; </a:t>
            </a:r>
            <a:endParaRPr lang="en-GB" sz="1900" dirty="0">
              <a:cs typeface="Calibri" panose="020F0502020204030204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B1F6EC4-F195-E19E-24BA-DCCE6283611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8198" y="3996362"/>
            <a:ext cx="10666412" cy="28616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1900" dirty="0" err="1"/>
              <a:t>Tha</a:t>
            </a:r>
            <a:r>
              <a:rPr lang="en-GB" sz="1900" dirty="0"/>
              <a:t> ‘Mrs Flowers: A Moment of Friendship’ a' </a:t>
            </a:r>
            <a:r>
              <a:rPr lang="en-GB" sz="1900" dirty="0" err="1"/>
              <a:t>sealltainn</a:t>
            </a:r>
            <a:r>
              <a:rPr lang="en-GB" sz="1900" dirty="0"/>
              <a:t> </a:t>
            </a:r>
            <a:r>
              <a:rPr lang="en-GB" sz="1900" dirty="0" err="1"/>
              <a:t>dhuinn</a:t>
            </a:r>
            <a:r>
              <a:rPr lang="en-GB" sz="1900" dirty="0"/>
              <a:t> </a:t>
            </a:r>
            <a:r>
              <a:rPr lang="en-GB" sz="1900" dirty="0" err="1"/>
              <a:t>dè</a:t>
            </a:r>
            <a:r>
              <a:rPr lang="en-GB" sz="1900" dirty="0"/>
              <a:t> </a:t>
            </a:r>
            <a:r>
              <a:rPr lang="en-GB" sz="1900" dirty="0" err="1"/>
              <a:t>cho</a:t>
            </a:r>
            <a:r>
              <a:rPr lang="en-GB" sz="1900" dirty="0"/>
              <a:t> </a:t>
            </a:r>
            <a:r>
              <a:rPr lang="en-GB" sz="1900" dirty="0" err="1"/>
              <a:t>cudromach</a:t>
            </a:r>
            <a:r>
              <a:rPr lang="en-GB" sz="1900" dirty="0"/>
              <a:t> 's a </a:t>
            </a:r>
            <a:r>
              <a:rPr lang="en-GB" sz="1900" dirty="0" err="1"/>
              <a:t>tha</a:t>
            </a:r>
            <a:r>
              <a:rPr lang="en-GB" sz="1900" dirty="0"/>
              <a:t> e gum bi </a:t>
            </a:r>
            <a:r>
              <a:rPr lang="en-GB" sz="1900" dirty="0" err="1"/>
              <a:t>tosgairean</a:t>
            </a:r>
            <a:r>
              <a:rPr lang="en-GB" sz="1900" dirty="0"/>
              <a:t> </a:t>
            </a:r>
            <a:r>
              <a:rPr lang="en-GB" sz="1900" dirty="0" err="1"/>
              <a:t>againn</a:t>
            </a:r>
            <a:r>
              <a:rPr lang="en-GB" sz="1900" dirty="0"/>
              <a:t> </a:t>
            </a:r>
            <a:r>
              <a:rPr lang="en-GB" sz="1900" dirty="0" err="1"/>
              <a:t>ris</a:t>
            </a:r>
            <a:r>
              <a:rPr lang="en-GB" sz="1900" dirty="0"/>
              <a:t> an cur </a:t>
            </a:r>
            <a:r>
              <a:rPr lang="en-GB" sz="1900" dirty="0" err="1"/>
              <a:t>sinn</a:t>
            </a:r>
            <a:r>
              <a:rPr lang="en-GB" sz="1900" dirty="0"/>
              <a:t> </a:t>
            </a:r>
            <a:r>
              <a:rPr lang="en-GB" sz="1900" dirty="0" err="1"/>
              <a:t>suim</a:t>
            </a:r>
            <a:r>
              <a:rPr lang="en-GB" sz="1900" dirty="0"/>
              <a:t> </a:t>
            </a:r>
            <a:r>
              <a:rPr lang="en-GB" sz="1900" dirty="0" err="1"/>
              <a:t>agus</a:t>
            </a:r>
            <a:r>
              <a:rPr lang="en-GB" sz="1900" dirty="0"/>
              <a:t> a </a:t>
            </a:r>
            <a:r>
              <a:rPr lang="en-GB" sz="1900" dirty="0" err="1"/>
              <a:t>tha</a:t>
            </a:r>
            <a:r>
              <a:rPr lang="en-GB" sz="1900" dirty="0"/>
              <a:t> </a:t>
            </a:r>
            <a:r>
              <a:rPr lang="en-GB" sz="1900" dirty="0" err="1"/>
              <a:t>coltach</a:t>
            </a:r>
            <a:r>
              <a:rPr lang="en-GB" sz="1900" dirty="0"/>
              <a:t> </a:t>
            </a:r>
            <a:r>
              <a:rPr lang="en-GB" sz="1900" dirty="0" err="1"/>
              <a:t>rinne</a:t>
            </a:r>
            <a:r>
              <a:rPr lang="en-GB" sz="1900" dirty="0"/>
              <a:t> </a:t>
            </a:r>
            <a:r>
              <a:rPr lang="en-GB" sz="1900" b="1" dirty="0" err="1"/>
              <a:t>oir</a:t>
            </a:r>
            <a:r>
              <a:rPr lang="en-GB" sz="1900" b="1" dirty="0"/>
              <a:t>... </a:t>
            </a:r>
            <a:endParaRPr lang="en-GB" sz="1900" dirty="0">
              <a:cs typeface="Calibri"/>
            </a:endParaRPr>
          </a:p>
          <a:p>
            <a:pPr>
              <a:lnSpc>
                <a:spcPts val="1000"/>
              </a:lnSpc>
            </a:pPr>
            <a:endParaRPr lang="en-GB" sz="1900" dirty="0"/>
          </a:p>
          <a:p>
            <a:r>
              <a:rPr lang="en-GB" sz="1900" dirty="0" err="1"/>
              <a:t>Tha</a:t>
            </a:r>
            <a:r>
              <a:rPr lang="en-GB" sz="1900" dirty="0"/>
              <a:t> ‘Mrs Flowers: A Moment of Friendship’ </a:t>
            </a:r>
            <a:r>
              <a:rPr lang="en-GB" sz="1900" dirty="0">
                <a:ea typeface="+mn-lt"/>
                <a:cs typeface="+mn-lt"/>
              </a:rPr>
              <a:t>a' </a:t>
            </a:r>
            <a:r>
              <a:rPr lang="en-GB" sz="1900" dirty="0" err="1">
                <a:ea typeface="+mn-lt"/>
                <a:cs typeface="+mn-lt"/>
              </a:rPr>
              <a:t>sealltainn</a:t>
            </a:r>
            <a:r>
              <a:rPr lang="en-GB" sz="1900" dirty="0">
                <a:ea typeface="+mn-lt"/>
                <a:cs typeface="+mn-lt"/>
              </a:rPr>
              <a:t> </a:t>
            </a:r>
            <a:r>
              <a:rPr lang="en-GB" sz="1900" dirty="0" err="1">
                <a:ea typeface="+mn-lt"/>
                <a:cs typeface="+mn-lt"/>
              </a:rPr>
              <a:t>dhuinn</a:t>
            </a:r>
            <a:r>
              <a:rPr lang="en-GB" sz="1900" dirty="0">
                <a:ea typeface="+mn-lt"/>
                <a:cs typeface="+mn-lt"/>
              </a:rPr>
              <a:t> a' </a:t>
            </a:r>
            <a:r>
              <a:rPr lang="en-GB" sz="1900" dirty="0" err="1">
                <a:ea typeface="+mn-lt"/>
                <a:cs typeface="+mn-lt"/>
              </a:rPr>
              <a:t>chumhachd</a:t>
            </a:r>
            <a:r>
              <a:rPr lang="en-GB" sz="1900" dirty="0">
                <a:ea typeface="+mn-lt"/>
                <a:cs typeface="+mn-lt"/>
              </a:rPr>
              <a:t> </a:t>
            </a:r>
            <a:r>
              <a:rPr lang="en-GB" sz="1900" dirty="0" err="1">
                <a:ea typeface="+mn-lt"/>
                <a:cs typeface="+mn-lt"/>
              </a:rPr>
              <a:t>agus</a:t>
            </a:r>
            <a:r>
              <a:rPr lang="en-GB" sz="1900" dirty="0">
                <a:ea typeface="+mn-lt"/>
                <a:cs typeface="+mn-lt"/>
              </a:rPr>
              <a:t> an </a:t>
            </a:r>
            <a:r>
              <a:rPr lang="en-GB" sz="1900" dirty="0" err="1">
                <a:ea typeface="+mn-lt"/>
                <a:cs typeface="+mn-lt"/>
              </a:rPr>
              <a:t>cudrom</a:t>
            </a:r>
            <a:r>
              <a:rPr lang="en-GB" sz="1900" dirty="0">
                <a:ea typeface="+mn-lt"/>
                <a:cs typeface="+mn-lt"/>
              </a:rPr>
              <a:t> </a:t>
            </a:r>
            <a:r>
              <a:rPr lang="en-GB" sz="1900" dirty="0"/>
              <a:t>gum bi </a:t>
            </a:r>
            <a:r>
              <a:rPr lang="en-GB" sz="1900" dirty="0" err="1"/>
              <a:t>daoine</a:t>
            </a:r>
            <a:r>
              <a:rPr lang="en-GB" sz="1900" dirty="0"/>
              <a:t> </a:t>
            </a:r>
            <a:r>
              <a:rPr lang="en-GB" sz="1900" dirty="0" err="1"/>
              <a:t>ann</a:t>
            </a:r>
            <a:r>
              <a:rPr lang="en-GB" sz="1900" dirty="0"/>
              <a:t> </a:t>
            </a:r>
            <a:r>
              <a:rPr lang="en-GB" sz="1900" dirty="0" err="1"/>
              <a:t>ris</a:t>
            </a:r>
            <a:r>
              <a:rPr lang="en-GB" sz="1900" dirty="0"/>
              <a:t> an </a:t>
            </a:r>
            <a:r>
              <a:rPr lang="en-GB" sz="1900" dirty="0" err="1"/>
              <a:t>cuir</a:t>
            </a:r>
            <a:r>
              <a:rPr lang="en-GB" sz="1900" dirty="0"/>
              <a:t> </a:t>
            </a:r>
            <a:r>
              <a:rPr lang="en-GB" sz="1900" dirty="0" err="1"/>
              <a:t>sinn</a:t>
            </a:r>
            <a:r>
              <a:rPr lang="en-GB" sz="1900" dirty="0"/>
              <a:t> </a:t>
            </a:r>
            <a:r>
              <a:rPr lang="en-GB" sz="1900" dirty="0" err="1"/>
              <a:t>suim</a:t>
            </a:r>
            <a:r>
              <a:rPr lang="en-GB" sz="1900" dirty="0"/>
              <a:t> </a:t>
            </a:r>
            <a:r>
              <a:rPr lang="en-GB" sz="1900" b="1" i="1" dirty="0"/>
              <a:t>ach...</a:t>
            </a:r>
            <a:endParaRPr lang="en-GB" sz="1900" dirty="0"/>
          </a:p>
          <a:p>
            <a:pPr>
              <a:lnSpc>
                <a:spcPts val="1000"/>
              </a:lnSpc>
            </a:pPr>
            <a:endParaRPr lang="en-GB" sz="1900" dirty="0"/>
          </a:p>
          <a:p>
            <a:r>
              <a:rPr lang="en-GB" sz="1900" dirty="0" err="1"/>
              <a:t>Tha</a:t>
            </a:r>
            <a:r>
              <a:rPr lang="en-GB" sz="1900" dirty="0"/>
              <a:t> ‘Mrs Flowers: A Moment of Friendship’ </a:t>
            </a:r>
            <a:r>
              <a:rPr lang="en-GB" sz="1900" dirty="0">
                <a:ea typeface="+mn-lt"/>
                <a:cs typeface="+mn-lt"/>
              </a:rPr>
              <a:t>a' </a:t>
            </a:r>
            <a:r>
              <a:rPr lang="en-GB" sz="1900" dirty="0" err="1">
                <a:ea typeface="+mn-lt"/>
                <a:cs typeface="+mn-lt"/>
              </a:rPr>
              <a:t>sealltainn</a:t>
            </a:r>
            <a:r>
              <a:rPr lang="en-GB" sz="1900" dirty="0">
                <a:ea typeface="+mn-lt"/>
                <a:cs typeface="+mn-lt"/>
              </a:rPr>
              <a:t> </a:t>
            </a:r>
            <a:r>
              <a:rPr lang="en-GB" sz="1900" dirty="0" err="1">
                <a:ea typeface="+mn-lt"/>
                <a:cs typeface="+mn-lt"/>
              </a:rPr>
              <a:t>dhuinn</a:t>
            </a:r>
            <a:r>
              <a:rPr lang="en-GB" sz="1900" dirty="0">
                <a:ea typeface="+mn-lt"/>
                <a:cs typeface="+mn-lt"/>
              </a:rPr>
              <a:t> a' </a:t>
            </a:r>
            <a:r>
              <a:rPr lang="en-GB" sz="1900" dirty="0" err="1">
                <a:ea typeface="+mn-lt"/>
                <a:cs typeface="+mn-lt"/>
              </a:rPr>
              <a:t>chumhachd</a:t>
            </a:r>
            <a:r>
              <a:rPr lang="en-GB" sz="1900" dirty="0">
                <a:ea typeface="+mn-lt"/>
                <a:cs typeface="+mn-lt"/>
              </a:rPr>
              <a:t> </a:t>
            </a:r>
            <a:r>
              <a:rPr lang="en-GB" sz="1900" dirty="0" err="1">
                <a:ea typeface="+mn-lt"/>
                <a:cs typeface="+mn-lt"/>
              </a:rPr>
              <a:t>agus</a:t>
            </a:r>
            <a:r>
              <a:rPr lang="en-GB" sz="1900" dirty="0">
                <a:ea typeface="+mn-lt"/>
                <a:cs typeface="+mn-lt"/>
              </a:rPr>
              <a:t> an </a:t>
            </a:r>
            <a:r>
              <a:rPr lang="en-GB" sz="1900" dirty="0" err="1">
                <a:ea typeface="+mn-lt"/>
                <a:cs typeface="+mn-lt"/>
              </a:rPr>
              <a:t>cudrom</a:t>
            </a:r>
            <a:r>
              <a:rPr lang="en-GB" sz="1900" dirty="0">
                <a:ea typeface="+mn-lt"/>
                <a:cs typeface="+mn-lt"/>
              </a:rPr>
              <a:t> gum bi </a:t>
            </a:r>
            <a:r>
              <a:rPr lang="en-GB" sz="1900" dirty="0" err="1">
                <a:ea typeface="+mn-lt"/>
                <a:cs typeface="+mn-lt"/>
              </a:rPr>
              <a:t>daoine</a:t>
            </a:r>
            <a:r>
              <a:rPr lang="en-GB" sz="1900" dirty="0">
                <a:ea typeface="+mn-lt"/>
                <a:cs typeface="+mn-lt"/>
              </a:rPr>
              <a:t> </a:t>
            </a:r>
            <a:r>
              <a:rPr lang="en-GB" sz="1900" dirty="0" err="1">
                <a:ea typeface="+mn-lt"/>
                <a:cs typeface="+mn-lt"/>
              </a:rPr>
              <a:t>ann</a:t>
            </a:r>
            <a:r>
              <a:rPr lang="en-GB" sz="1900" dirty="0">
                <a:ea typeface="+mn-lt"/>
                <a:cs typeface="+mn-lt"/>
              </a:rPr>
              <a:t> </a:t>
            </a:r>
            <a:r>
              <a:rPr lang="en-GB" sz="1900" dirty="0" err="1">
                <a:ea typeface="+mn-lt"/>
                <a:cs typeface="+mn-lt"/>
              </a:rPr>
              <a:t>ris</a:t>
            </a:r>
            <a:r>
              <a:rPr lang="en-GB" sz="1900" dirty="0">
                <a:ea typeface="+mn-lt"/>
                <a:cs typeface="+mn-lt"/>
              </a:rPr>
              <a:t> an </a:t>
            </a:r>
            <a:r>
              <a:rPr lang="en-GB" sz="1900" dirty="0" err="1">
                <a:ea typeface="+mn-lt"/>
                <a:cs typeface="+mn-lt"/>
              </a:rPr>
              <a:t>cuir</a:t>
            </a:r>
            <a:r>
              <a:rPr lang="en-GB" sz="1900" dirty="0">
                <a:ea typeface="+mn-lt"/>
                <a:cs typeface="+mn-lt"/>
              </a:rPr>
              <a:t> </a:t>
            </a:r>
            <a:r>
              <a:rPr lang="en-GB" sz="1900" dirty="0" err="1">
                <a:ea typeface="+mn-lt"/>
                <a:cs typeface="+mn-lt"/>
              </a:rPr>
              <a:t>sinn</a:t>
            </a:r>
            <a:r>
              <a:rPr lang="en-GB" sz="1900" dirty="0">
                <a:ea typeface="+mn-lt"/>
                <a:cs typeface="+mn-lt"/>
              </a:rPr>
              <a:t> </a:t>
            </a:r>
            <a:r>
              <a:rPr lang="en-GB" sz="1900" dirty="0" err="1">
                <a:ea typeface="+mn-lt"/>
                <a:cs typeface="+mn-lt"/>
              </a:rPr>
              <a:t>suim</a:t>
            </a:r>
            <a:r>
              <a:rPr lang="en-GB" sz="1900" dirty="0">
                <a:ea typeface="+mn-lt"/>
                <a:cs typeface="+mn-lt"/>
              </a:rPr>
              <a:t> </a:t>
            </a:r>
            <a:r>
              <a:rPr lang="en-GB" sz="1900" dirty="0" err="1">
                <a:ea typeface="+mn-lt"/>
                <a:cs typeface="+mn-lt"/>
              </a:rPr>
              <a:t>nar</a:t>
            </a:r>
            <a:r>
              <a:rPr lang="en-GB" sz="1900" dirty="0">
                <a:ea typeface="+mn-lt"/>
                <a:cs typeface="+mn-lt"/>
              </a:rPr>
              <a:t> </a:t>
            </a:r>
            <a:r>
              <a:rPr lang="en-GB" sz="1900" dirty="0" err="1"/>
              <a:t>beatha</a:t>
            </a:r>
            <a:r>
              <a:rPr lang="en-GB" sz="1900" dirty="0"/>
              <a:t> </a:t>
            </a:r>
            <a:r>
              <a:rPr lang="en-GB" sz="1900" b="1" i="1" dirty="0"/>
              <a:t>mar sin... </a:t>
            </a:r>
            <a:endParaRPr lang="en-GB" sz="1900" i="1" dirty="0"/>
          </a:p>
          <a:p>
            <a:endParaRPr lang="en-US" sz="1900" dirty="0"/>
          </a:p>
        </p:txBody>
      </p:sp>
    </p:spTree>
    <p:extLst>
      <p:ext uri="{BB962C8B-B14F-4D97-AF65-F5344CB8AC3E}">
        <p14:creationId xmlns:p14="http://schemas.microsoft.com/office/powerpoint/2010/main" val="24468296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D08CE-416D-14B2-4CDF-16782043D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9150" y="772378"/>
            <a:ext cx="10841531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13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mise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E476EAA-1D19-729C-0AE4-9197FA0956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69151" y="223287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ea typeface="+mn-lt"/>
                <a:cs typeface="+mn-lt"/>
              </a:rPr>
              <a:t>Leugh</a:t>
            </a:r>
            <a:r>
              <a:rPr lang="en-GB" dirty="0">
                <a:ea typeface="+mn-lt"/>
                <a:cs typeface="+mn-lt"/>
              </a:rPr>
              <a:t> an </a:t>
            </a:r>
            <a:r>
              <a:rPr lang="en-GB" dirty="0" err="1">
                <a:ea typeface="+mn-lt"/>
                <a:cs typeface="+mn-lt"/>
              </a:rPr>
              <a:t>ath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dà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paragraf</a:t>
            </a:r>
            <a:r>
              <a:rPr lang="en-GB" dirty="0">
                <a:ea typeface="+mn-lt"/>
                <a:cs typeface="+mn-lt"/>
              </a:rPr>
              <a:t> de "</a:t>
            </a:r>
            <a:r>
              <a:rPr lang="en-GB" dirty="0" err="1">
                <a:ea typeface="+mn-lt"/>
                <a:cs typeface="+mn-lt"/>
              </a:rPr>
              <a:t>Àrd-Shealladh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Cùrsa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Obrach</a:t>
            </a:r>
            <a:r>
              <a:rPr lang="en-GB" dirty="0">
                <a:ea typeface="+mn-lt"/>
                <a:cs typeface="+mn-lt"/>
              </a:rPr>
              <a:t>" a-</a:t>
            </a:r>
            <a:r>
              <a:rPr lang="en-GB" dirty="0" err="1">
                <a:ea typeface="+mn-lt"/>
                <a:cs typeface="+mn-lt"/>
              </a:rPr>
              <a:t>rithist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r>
              <a:rPr lang="gd-GB" dirty="0">
                <a:ea typeface="+mn-lt"/>
                <a:cs typeface="+mn-lt"/>
              </a:rPr>
              <a:t>Bu chòir ràdh ri na sgoilearan èisteachd ri do ‘</a:t>
            </a:r>
            <a:r>
              <a:rPr lang="gd-GB" dirty="0" err="1">
                <a:ea typeface="+mn-lt"/>
                <a:cs typeface="+mn-lt"/>
              </a:rPr>
              <a:t>prodaist</a:t>
            </a:r>
            <a:r>
              <a:rPr lang="gd-GB" dirty="0">
                <a:ea typeface="+mn-lt"/>
                <a:cs typeface="+mn-lt"/>
              </a:rPr>
              <a:t>’ (mar a tha guth a' dol suas agus sìos) do ghutha agus a bhith deiseil an dà paragraf a leughadh air ais thugad anns an aon dòigh.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Tha an gnìomh seo ag amas air na comasan leughaidh aca a neartachadh agus an cuid mhisneachd. </a:t>
            </a:r>
          </a:p>
        </p:txBody>
      </p:sp>
    </p:spTree>
    <p:extLst>
      <p:ext uri="{BB962C8B-B14F-4D97-AF65-F5344CB8AC3E}">
        <p14:creationId xmlns:p14="http://schemas.microsoft.com/office/powerpoint/2010/main" val="4192763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26B62-A598-AB82-F37A-066621D28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671389" cy="1633195"/>
          </a:xfrm>
        </p:spPr>
        <p:txBody>
          <a:bodyPr anchor="ctr">
            <a:normAutofit fontScale="90000"/>
          </a:bodyPr>
          <a:lstStyle/>
          <a:p>
            <a:r>
              <a:rPr lang="en-GB" sz="3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3000" b="1" dirty="0">
                <a:latin typeface="Calibri" panose="020F0502020204030204" pitchFamily="34" charset="0"/>
                <a:cs typeface="Calibri" panose="020F0502020204030204" pitchFamily="34" charset="0"/>
              </a:rPr>
              <a:t> 13 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sz="30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Àrd-Shealladh</a:t>
            </a:r>
            <a:r>
              <a:rPr lang="en-GB" sz="30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sz="30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Cùrsa</a:t>
            </a:r>
            <a:r>
              <a:rPr lang="en-GB" sz="3000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sz="3000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Obrach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Leughaidh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mise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leughas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sz="3000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tusa</a:t>
            </a:r>
            <a:r>
              <a:rPr lang="en-GB" sz="3000" dirty="0">
                <a:latin typeface="Calibri Light" panose="020F0302020204030204" pitchFamily="34" charset="0"/>
                <a:cs typeface="Calibri Light" panose="020F0302020204030204" pitchFamily="34" charset="0"/>
              </a:rPr>
              <a:t>!</a:t>
            </a:r>
            <a:endParaRPr lang="en-US" sz="3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EE4D3-E050-1221-836B-D598272C6C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6488" y="661946"/>
            <a:ext cx="6894576" cy="1463040"/>
          </a:xfrm>
        </p:spPr>
        <p:txBody>
          <a:bodyPr anchor="ctr">
            <a:normAutofit lnSpcReduction="10000"/>
          </a:bodyPr>
          <a:lstStyle/>
          <a:p>
            <a:pPr marL="285750" indent="-285750"/>
            <a:r>
              <a:rPr lang="gd-GB" sz="1600" dirty="0">
                <a:latin typeface="Arial"/>
                <a:cs typeface="Arial"/>
              </a:rPr>
              <a:t>Èist ri do thidsear a' leughadh an ath dà pharagraf de "</a:t>
            </a:r>
            <a:r>
              <a:rPr lang="en-GB" sz="1600" dirty="0" err="1">
                <a:ea typeface="+mn-lt"/>
                <a:cs typeface="+mn-lt"/>
              </a:rPr>
              <a:t>Àrd-Shealladh</a:t>
            </a:r>
            <a:r>
              <a:rPr lang="en-GB" sz="1600" dirty="0">
                <a:ea typeface="+mn-lt"/>
                <a:cs typeface="+mn-lt"/>
              </a:rPr>
              <a:t> </a:t>
            </a:r>
            <a:r>
              <a:rPr lang="en-GB" sz="1600" dirty="0" err="1">
                <a:ea typeface="+mn-lt"/>
                <a:cs typeface="+mn-lt"/>
              </a:rPr>
              <a:t>Cùrsa</a:t>
            </a:r>
            <a:r>
              <a:rPr lang="en-GB" sz="1600" dirty="0">
                <a:ea typeface="+mn-lt"/>
                <a:cs typeface="+mn-lt"/>
              </a:rPr>
              <a:t> </a:t>
            </a:r>
            <a:r>
              <a:rPr lang="en-GB" sz="1600" dirty="0" err="1">
                <a:ea typeface="+mn-lt"/>
                <a:cs typeface="+mn-lt"/>
              </a:rPr>
              <a:t>Obrach</a:t>
            </a:r>
            <a:r>
              <a:rPr lang="gd-GB" sz="1600" dirty="0">
                <a:latin typeface="Arial"/>
                <a:cs typeface="Arial"/>
              </a:rPr>
              <a:t>" agus èist ri ‘</a:t>
            </a:r>
            <a:r>
              <a:rPr lang="gd-GB" sz="1600" dirty="0" err="1">
                <a:latin typeface="Arial"/>
                <a:cs typeface="Arial"/>
              </a:rPr>
              <a:t>prodaist</a:t>
            </a:r>
            <a:r>
              <a:rPr lang="gd-GB" sz="1600" dirty="0">
                <a:latin typeface="Arial"/>
                <a:cs typeface="Arial"/>
              </a:rPr>
              <a:t>’ (mar a tha guth a' dol suas agus sìos) an guth.</a:t>
            </a:r>
          </a:p>
          <a:p>
            <a:r>
              <a:rPr lang="gd-GB" sz="1600" dirty="0">
                <a:latin typeface="Arial"/>
                <a:cs typeface="Arial"/>
              </a:rPr>
              <a:t>Còmhla ri do cho-aoisich, leugh a' phàirt a-rithist le bhith cùramach aire a ghabhail de phuingeachadh agus feuchainn air a' </a:t>
            </a:r>
            <a:r>
              <a:rPr lang="gd-GB" sz="1600" dirty="0" err="1">
                <a:latin typeface="Arial"/>
                <a:cs typeface="Arial"/>
              </a:rPr>
              <a:t>phrodaist</a:t>
            </a:r>
            <a:r>
              <a:rPr lang="gd-GB" sz="1600" dirty="0">
                <a:latin typeface="Arial"/>
                <a:cs typeface="Arial"/>
              </a:rPr>
              <a:t> a bha aig do thidsear.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E06756-87BB-2D98-36F7-DE820CE871C9}"/>
              </a:ext>
            </a:extLst>
          </p:cNvPr>
          <p:cNvSpPr txBox="1"/>
          <p:nvPr/>
        </p:nvSpPr>
        <p:spPr>
          <a:xfrm>
            <a:off x="630936" y="2776890"/>
            <a:ext cx="10975285" cy="34163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Na deugaire, ’s i fuireach le a bràthair agus seanmhair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bha i cinnteach air a neo-eisimeileachd a choileanadh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a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’ gabhail obair sam bith a b’ urrainn dhi leithid dannsa, seinn neo cleasachd gu bhith bruich bhurgairean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glanadh pheant bho chàraichean le a làmhan fhèin sa gharaids neo fiù ’s a’ stiùireadh chàraichean-chàball. As dèidh dhi fàs trom fhad ’s a bha i fhathast san sgoil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rugadh mac dhith goirid as dèidh dhi an sgoil fhàgail. B’ e an t-àm seo na beatha ris an tilleadh i an smuain na h-obair agus a tha a-nis air a meas mar aon dhe na rudan as cudromaiche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cumachdail agus misneachail ann a bhith a’ fosgladh chòmhradh mu dheidhinn claon-breith chinnidh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>
                <a:solidFill>
                  <a:srgbClr val="000000"/>
                </a:solidFill>
                <a:ea typeface="+mn-lt"/>
                <a:cs typeface="+mn-lt"/>
              </a:rPr>
              <a:t>gnè agus ainneart</a:t>
            </a:r>
            <a:r>
              <a:rPr lang="gd-GB" b="0" i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b="0" i="1">
                <a:solidFill>
                  <a:srgbClr val="000000"/>
                </a:solidFill>
                <a:effectLst/>
                <a:ea typeface="+mn-lt"/>
                <a:cs typeface="+mn-lt"/>
              </a:rPr>
              <a:t>I </a:t>
            </a:r>
            <a:r>
              <a:rPr lang="gd-GB" b="0" i="1" err="1">
                <a:solidFill>
                  <a:srgbClr val="000000"/>
                </a:solidFill>
                <a:effectLst/>
                <a:ea typeface="+mn-lt"/>
                <a:cs typeface="+mn-lt"/>
              </a:rPr>
              <a:t>Know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b="0" i="1" err="1">
                <a:solidFill>
                  <a:srgbClr val="000000"/>
                </a:solidFill>
                <a:effectLst/>
                <a:ea typeface="+mn-lt"/>
                <a:cs typeface="+mn-lt"/>
              </a:rPr>
              <a:t>Why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b="0" i="1" err="1">
                <a:solidFill>
                  <a:srgbClr val="000000"/>
                </a:solidFill>
                <a:effectLst/>
                <a:ea typeface="+mn-lt"/>
                <a:cs typeface="+mn-lt"/>
              </a:rPr>
              <a:t>The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b="0" i="1" err="1">
                <a:solidFill>
                  <a:srgbClr val="000000"/>
                </a:solidFill>
                <a:effectLst/>
                <a:ea typeface="+mn-lt"/>
                <a:cs typeface="+mn-lt"/>
              </a:rPr>
              <a:t>Caged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b="0" i="1" err="1">
                <a:solidFill>
                  <a:srgbClr val="000000"/>
                </a:solidFill>
                <a:effectLst/>
                <a:ea typeface="+mn-lt"/>
                <a:cs typeface="+mn-lt"/>
              </a:rPr>
              <a:t>Bird</a:t>
            </a:r>
            <a:r>
              <a:rPr lang="gd-GB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b="0" i="1" err="1">
                <a:solidFill>
                  <a:srgbClr val="000000"/>
                </a:solidFill>
                <a:effectLst/>
                <a:ea typeface="+mn-lt"/>
                <a:cs typeface="+mn-lt"/>
              </a:rPr>
              <a:t>Sings</a:t>
            </a:r>
            <a:r>
              <a:rPr lang="gd-GB" b="0" i="1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>
              <a:ea typeface="+mn-lt"/>
              <a:cs typeface="+mn-lt"/>
            </a:endParaRPr>
          </a:p>
          <a:p>
            <a:endParaRPr lang="gd-GB" i="1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1950,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ged a bha a màthair na h-aghaidh agus faireachdainnean sluaigh na h-ama an aghaidh </a:t>
            </a:r>
            <a:r>
              <a:rPr lang="gd-GB" dirty="0" err="1">
                <a:solidFill>
                  <a:srgbClr val="000000"/>
                </a:solidFill>
                <a:ea typeface="+mn-lt"/>
                <a:cs typeface="+mn-lt"/>
              </a:rPr>
              <a:t>chàirdeasan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 romansach eadar chinnidhean, phòs </a:t>
            </a:r>
            <a:r>
              <a:rPr lang="gd-GB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fear Grèigeach agus dh’inntrig i air àm mòr-chruthachail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tarbhach na beatha 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mhaireadh, bhon sin</a:t>
            </a:r>
            <a:r>
              <a:rPr lang="gd-GB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dirty="0">
                <a:solidFill>
                  <a:srgbClr val="000000"/>
                </a:solidFill>
                <a:ea typeface="+mn-lt"/>
                <a:cs typeface="+mn-lt"/>
              </a:rPr>
              <a:t>sia gu leth deichead.</a:t>
            </a:r>
          </a:p>
          <a:p>
            <a:endParaRPr lang="gd-GB" b="0" i="1" dirty="0">
              <a:solidFill>
                <a:srgbClr val="000000"/>
              </a:solidFill>
              <a:effectLst/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2877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9BF7C-EDD8-941E-49B7-A79D1BDED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835" y="480386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14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I Know Why the Caged Bird Sings - 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Gnìomh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+1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C418BD-1B3B-1402-B5A8-96DEB44FDE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26" y="1915201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  <a:hlinkClick r:id="rId2"/>
              </a:rPr>
              <a:t>https://www.youtube.com/watch?v=h2Aqa5e4CYY</a:t>
            </a:r>
            <a:endParaRPr lang="en-US" dirty="0">
              <a:ea typeface="Calibri"/>
              <a:cs typeface="Calibri"/>
            </a:endParaRPr>
          </a:p>
          <a:p>
            <a:endParaRPr lang="en-GB" dirty="0">
              <a:ea typeface="Calibri"/>
              <a:cs typeface="Calibri"/>
            </a:endParaRPr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coimhead</a:t>
            </a:r>
            <a:r>
              <a:rPr lang="en-GB" dirty="0"/>
              <a:t> air </a:t>
            </a:r>
            <a:r>
              <a:rPr lang="en-GB" dirty="0" err="1"/>
              <a:t>bhideo</a:t>
            </a:r>
            <a:r>
              <a:rPr lang="en-GB" dirty="0"/>
              <a:t> </a:t>
            </a:r>
            <a:r>
              <a:rPr lang="en-GB" dirty="0" err="1"/>
              <a:t>bheag</a:t>
            </a:r>
            <a:r>
              <a:rPr lang="en-GB" dirty="0"/>
              <a:t> mu </a:t>
            </a:r>
            <a:r>
              <a:rPr lang="en-GB" dirty="0" err="1"/>
              <a:t>beatha-àisneis</a:t>
            </a:r>
            <a:r>
              <a:rPr lang="en-GB" dirty="0"/>
              <a:t> </a:t>
            </a:r>
            <a:r>
              <a:rPr lang="en-GB" dirty="0" err="1"/>
              <a:t>ainmeal</a:t>
            </a:r>
            <a:r>
              <a:rPr lang="en-GB" dirty="0"/>
              <a:t> Angelou.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Stad a </a:t>
            </a:r>
            <a:r>
              <a:rPr lang="en-GB" dirty="0" err="1"/>
              <a:t>bhideo</a:t>
            </a:r>
            <a:r>
              <a:rPr lang="en-GB" dirty="0"/>
              <a:t> as </a:t>
            </a:r>
            <a:r>
              <a:rPr lang="en-GB" dirty="0" err="1"/>
              <a:t>dèidh</a:t>
            </a:r>
            <a:r>
              <a:rPr lang="en-GB" dirty="0"/>
              <a:t> 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mionaid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 </a:t>
            </a:r>
            <a:r>
              <a:rPr lang="en-GB" dirty="0" err="1"/>
              <a:t>beir</a:t>
            </a:r>
            <a:r>
              <a:rPr lang="en-GB" dirty="0"/>
              <a:t> 1 </a:t>
            </a:r>
            <a:r>
              <a:rPr lang="en-GB" dirty="0" err="1"/>
              <a:t>mhionaid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iad</a:t>
            </a:r>
            <a:r>
              <a:rPr lang="en-GB" dirty="0"/>
              <a:t> air </a:t>
            </a:r>
            <a:r>
              <a:rPr lang="en-GB" dirty="0" err="1"/>
              <a:t>ionnsachadh</a:t>
            </a:r>
            <a:r>
              <a:rPr lang="en-GB" dirty="0"/>
              <a:t> mun </a:t>
            </a:r>
            <a:r>
              <a:rPr lang="en-GB" dirty="0" err="1"/>
              <a:t>sgeòil</a:t>
            </a:r>
            <a:r>
              <a:rPr lang="en-GB" dirty="0"/>
              <a:t> a </a:t>
            </a:r>
            <a:r>
              <a:rPr lang="en-GB" dirty="0" err="1"/>
              <a:t>sgrìobhadh</a:t>
            </a:r>
            <a:r>
              <a:rPr lang="en-GB" dirty="0"/>
              <a:t>. </a:t>
            </a:r>
          </a:p>
          <a:p>
            <a:endParaRPr lang="en-GB" dirty="0"/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notaichean</a:t>
            </a:r>
            <a:r>
              <a:rPr lang="en-GB" dirty="0"/>
              <a:t> a </a:t>
            </a:r>
            <a:r>
              <a:rPr lang="en-GB" dirty="0" err="1"/>
              <a:t>thoirt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an </a:t>
            </a:r>
            <a:r>
              <a:rPr lang="en-GB" dirty="0" err="1"/>
              <a:t>ath</a:t>
            </a:r>
            <a:r>
              <a:rPr lang="en-GB" dirty="0"/>
              <a:t> </a:t>
            </a:r>
            <a:r>
              <a:rPr lang="en-GB" dirty="0" err="1"/>
              <a:t>ghnìomh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06818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597C161-3D8A-2FFA-9805-7CD331884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14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I Know Why the Caged Bird Sings -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Gnìomh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+1 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B9E7D-CE6D-8E85-9F87-6C2270E21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dirty="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563C1"/>
                </a:solidFill>
                <a:ea typeface="Calibri"/>
                <a:cs typeface="Calibri"/>
                <a:hlinkClick r:id="rId2"/>
              </a:rPr>
              <a:t>https://www.youtube.com/watch?v=h2Aqa5e4CYY</a:t>
            </a:r>
            <a:endParaRPr lang="en-GB" dirty="0"/>
          </a:p>
          <a:p>
            <a:r>
              <a:rPr lang="en-GB" dirty="0" err="1"/>
              <a:t>Coimhead</a:t>
            </a:r>
            <a:r>
              <a:rPr lang="en-GB" dirty="0"/>
              <a:t> air a' </a:t>
            </a:r>
            <a:r>
              <a:rPr lang="en-GB" dirty="0" err="1"/>
              <a:t>bhideo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 h-</a:t>
            </a:r>
            <a:r>
              <a:rPr lang="en-GB" dirty="0" err="1"/>
              <a:t>àrd</a:t>
            </a:r>
            <a:r>
              <a:rPr lang="en-GB" dirty="0"/>
              <a:t>. </a:t>
            </a:r>
            <a:endParaRPr lang="en-GB">
              <a:cs typeface="Calibri"/>
            </a:endParaRPr>
          </a:p>
          <a:p>
            <a:r>
              <a:rPr lang="en-GB" err="1"/>
              <a:t>Stadaidh</a:t>
            </a:r>
            <a:r>
              <a:rPr lang="en-GB" dirty="0"/>
              <a:t> an </a:t>
            </a:r>
            <a:r>
              <a:rPr lang="en-GB" err="1"/>
              <a:t>tidsear</a:t>
            </a:r>
            <a:r>
              <a:rPr lang="en-GB" dirty="0"/>
              <a:t> </a:t>
            </a:r>
            <a:r>
              <a:rPr lang="en-GB" err="1"/>
              <a:t>agad</a:t>
            </a:r>
            <a:r>
              <a:rPr lang="en-GB" dirty="0"/>
              <a:t> am </a:t>
            </a:r>
            <a:r>
              <a:rPr lang="en-GB" err="1"/>
              <a:t>bhideo</a:t>
            </a:r>
            <a:r>
              <a:rPr lang="en-GB" dirty="0"/>
              <a:t> as </a:t>
            </a:r>
            <a:r>
              <a:rPr lang="en-GB" dirty="0" err="1"/>
              <a:t>dèidh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mionaid</a:t>
            </a:r>
            <a:r>
              <a:rPr lang="en-GB" dirty="0"/>
              <a:t>. </a:t>
            </a:r>
          </a:p>
          <a:p>
            <a:r>
              <a:rPr lang="en-GB" dirty="0"/>
              <a:t>Bi </a:t>
            </a:r>
            <a:r>
              <a:rPr lang="en-GB" dirty="0" err="1"/>
              <a:t>aon</a:t>
            </a:r>
            <a:r>
              <a:rPr lang="en-GB" dirty="0"/>
              <a:t> </a:t>
            </a:r>
            <a:r>
              <a:rPr lang="en-GB" dirty="0" err="1"/>
              <a:t>mhionaid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 an </a:t>
            </a:r>
            <a:r>
              <a:rPr lang="en-GB" dirty="0" err="1"/>
              <a:t>uair</a:t>
            </a:r>
            <a:r>
              <a:rPr lang="en-GB" dirty="0"/>
              <a:t> sin </a:t>
            </a:r>
            <a:r>
              <a:rPr lang="en-GB" dirty="0" err="1"/>
              <a:t>sgrìobhadh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thu</a:t>
            </a:r>
            <a:r>
              <a:rPr lang="en-GB" dirty="0"/>
              <a:t> air </a:t>
            </a:r>
            <a:r>
              <a:rPr lang="en-GB" dirty="0" err="1"/>
              <a:t>ionnsachadh</a:t>
            </a:r>
            <a:r>
              <a:rPr lang="en-GB" dirty="0"/>
              <a:t> </a:t>
            </a:r>
            <a:r>
              <a:rPr lang="en-GB" dirty="0" err="1"/>
              <a:t>gu</a:t>
            </a:r>
            <a:r>
              <a:rPr lang="en-GB" dirty="0"/>
              <a:t> </a:t>
            </a:r>
            <a:r>
              <a:rPr lang="en-GB" dirty="0" err="1"/>
              <a:t>dheidhinn</a:t>
            </a:r>
            <a:r>
              <a:rPr lang="en-GB" dirty="0"/>
              <a:t> </a:t>
            </a:r>
            <a:r>
              <a:rPr lang="en-GB" dirty="0" err="1"/>
              <a:t>sgeulachd</a:t>
            </a:r>
            <a:r>
              <a:rPr lang="en-GB" dirty="0"/>
              <a:t> Angelou ‘I Know Why the Caged Bird Sings’.</a:t>
            </a:r>
            <a:endParaRPr lang="en-GB"/>
          </a:p>
          <a:p>
            <a:r>
              <a:rPr lang="en-GB" dirty="0"/>
              <a:t>Mar a </a:t>
            </a:r>
            <a:r>
              <a:rPr lang="en-GB" dirty="0" err="1"/>
              <a:t>chùmas</a:t>
            </a:r>
            <a:r>
              <a:rPr lang="en-GB" dirty="0"/>
              <a:t> am </a:t>
            </a:r>
            <a:r>
              <a:rPr lang="en-GB" dirty="0" err="1"/>
              <a:t>bhideo</a:t>
            </a:r>
            <a:r>
              <a:rPr lang="en-GB" dirty="0"/>
              <a:t> a' dol, </a:t>
            </a:r>
            <a:r>
              <a:rPr lang="en-GB" dirty="0" err="1"/>
              <a:t>thèid</a:t>
            </a:r>
            <a:r>
              <a:rPr lang="en-GB" dirty="0"/>
              <a:t> a stad </a:t>
            </a:r>
            <a:r>
              <a:rPr lang="en-GB" dirty="0" err="1"/>
              <a:t>agus</a:t>
            </a:r>
            <a:r>
              <a:rPr lang="en-GB" dirty="0"/>
              <a:t> bi </a:t>
            </a:r>
            <a:r>
              <a:rPr lang="en-GB" dirty="0" err="1"/>
              <a:t>aon</a:t>
            </a:r>
            <a:r>
              <a:rPr lang="en-GB" dirty="0"/>
              <a:t> </a:t>
            </a:r>
            <a:r>
              <a:rPr lang="en-GB" dirty="0" err="1"/>
              <a:t>mhionaid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 </a:t>
            </a:r>
            <a:r>
              <a:rPr lang="en-GB" dirty="0" err="1"/>
              <a:t>gach</a:t>
            </a:r>
            <a:r>
              <a:rPr lang="en-GB" dirty="0"/>
              <a:t> </a:t>
            </a:r>
            <a:r>
              <a:rPr lang="en-GB" dirty="0" err="1"/>
              <a:t>turas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barrachd</a:t>
            </a:r>
            <a:r>
              <a:rPr lang="en-GB" dirty="0"/>
              <a:t> a chur </a:t>
            </a:r>
            <a:r>
              <a:rPr lang="en-GB" dirty="0" err="1"/>
              <a:t>ris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notaichean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. 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77528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BA8AF-E090-D746-C015-6E18CEC25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15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Bildungsroman – Reading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BA2A1-0883-BE90-0A79-BA74E3A754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'S </a:t>
            </a:r>
            <a:r>
              <a:rPr lang="en-GB" dirty="0" err="1"/>
              <a:t>eisimpleir</a:t>
            </a:r>
            <a:r>
              <a:rPr lang="en-GB" dirty="0"/>
              <a:t> de </a:t>
            </a:r>
            <a:r>
              <a:rPr lang="en-GB" dirty="0" err="1"/>
              <a:t>gnè</a:t>
            </a:r>
            <a:r>
              <a:rPr lang="en-GB" dirty="0"/>
              <a:t> </a:t>
            </a:r>
            <a:r>
              <a:rPr lang="en-GB" dirty="0">
                <a:ea typeface="+mn-lt"/>
                <a:cs typeface="+mn-lt"/>
              </a:rPr>
              <a:t>Bildungsroman  a </a:t>
            </a:r>
            <a:r>
              <a:rPr lang="en-GB" dirty="0" err="1">
                <a:ea typeface="+mn-lt"/>
                <a:cs typeface="+mn-lt"/>
              </a:rPr>
              <a:t>th'ann</a:t>
            </a:r>
            <a:r>
              <a:rPr lang="en-GB" dirty="0">
                <a:ea typeface="+mn-lt"/>
                <a:cs typeface="+mn-lt"/>
              </a:rPr>
              <a:t> an </a:t>
            </a:r>
            <a:r>
              <a:rPr lang="en-GB" dirty="0" err="1">
                <a:ea typeface="+mn-lt"/>
                <a:cs typeface="+mn-lt"/>
              </a:rPr>
              <a:t>nobhail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/>
              <a:t>Angelou.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 err="1"/>
              <a:t>Leugh</a:t>
            </a:r>
            <a:r>
              <a:rPr lang="en-GB" dirty="0"/>
              <a:t> an </a:t>
            </a:r>
            <a:r>
              <a:rPr lang="en-GB" dirty="0" err="1"/>
              <a:t>fhiosrachadh</a:t>
            </a:r>
            <a:r>
              <a:rPr lang="en-GB" dirty="0"/>
              <a:t> mun </a:t>
            </a:r>
            <a:r>
              <a:rPr lang="en-GB" dirty="0" err="1"/>
              <a:t>ghnè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 </a:t>
            </a:r>
            <a:r>
              <a:rPr lang="en-GB" dirty="0" err="1"/>
              <a:t>agus</a:t>
            </a:r>
            <a:r>
              <a:rPr lang="en-GB" dirty="0"/>
              <a:t> an </a:t>
            </a:r>
            <a:r>
              <a:rPr lang="en-GB" dirty="0" err="1"/>
              <a:t>cruth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e a' </a:t>
            </a:r>
            <a:r>
              <a:rPr lang="en-GB" dirty="0" err="1"/>
              <a:t>gabhail</a:t>
            </a:r>
            <a:r>
              <a:rPr lang="en-GB" dirty="0"/>
              <a:t> </a:t>
            </a:r>
            <a:r>
              <a:rPr lang="en-GB" dirty="0" err="1"/>
              <a:t>ris</a:t>
            </a:r>
            <a:r>
              <a:rPr lang="en-GB" dirty="0"/>
              <a:t> a' </a:t>
            </a:r>
            <a:r>
              <a:rPr lang="en-GB" dirty="0" err="1"/>
              <a:t>chlas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  <a:p>
            <a:pPr marL="0" indent="0">
              <a:buNone/>
            </a:pPr>
            <a:endParaRPr lang="en-GB" dirty="0">
              <a:ea typeface="Calibri" panose="020F0502020204030204"/>
              <a:cs typeface="Calibri" panose="020F0502020204030204"/>
            </a:endParaRPr>
          </a:p>
          <a:p>
            <a:r>
              <a:rPr lang="en-GB" dirty="0" err="1"/>
              <a:t>Thoir</a:t>
            </a:r>
            <a:r>
              <a:rPr lang="en-GB" dirty="0"/>
              <a:t> fa-near gun </a:t>
            </a:r>
            <a:r>
              <a:rPr lang="en-GB" dirty="0" err="1"/>
              <a:t>urrainn</a:t>
            </a:r>
            <a:r>
              <a:rPr lang="en-GB" dirty="0"/>
              <a:t> don </a:t>
            </a:r>
            <a:r>
              <a:rPr lang="en-GB" dirty="0" err="1"/>
              <a:t>phàirt</a:t>
            </a:r>
            <a:r>
              <a:rPr lang="en-GB" dirty="0"/>
              <a:t> mu *Call </a:t>
            </a:r>
            <a:r>
              <a:rPr lang="en-GB" dirty="0" err="1"/>
              <a:t>buntain</a:t>
            </a:r>
            <a:r>
              <a:rPr lang="en-GB" dirty="0"/>
              <a:t> </a:t>
            </a:r>
            <a:r>
              <a:rPr lang="en-GB" dirty="0" err="1"/>
              <a:t>ri</a:t>
            </a:r>
            <a:r>
              <a:rPr lang="en-GB" dirty="0"/>
              <a:t> </a:t>
            </a:r>
            <a:r>
              <a:rPr lang="en-GB" dirty="0" err="1"/>
              <a:t>iomadh</a:t>
            </a:r>
            <a:r>
              <a:rPr lang="en-GB" dirty="0"/>
              <a:t> </a:t>
            </a:r>
            <a:r>
              <a:rPr lang="en-GB" dirty="0" err="1"/>
              <a:t>duilgheadas</a:t>
            </a:r>
            <a:r>
              <a:rPr lang="en-GB" dirty="0"/>
              <a:t>... </a:t>
            </a:r>
            <a:r>
              <a:rPr lang="en-GB" dirty="0" err="1"/>
              <a:t>m.e.</a:t>
            </a:r>
            <a:r>
              <a:rPr lang="en-GB" dirty="0"/>
              <a:t> </a:t>
            </a:r>
            <a:r>
              <a:rPr lang="en-GB" dirty="0" err="1"/>
              <a:t>tha</a:t>
            </a:r>
            <a:r>
              <a:rPr lang="en-GB" dirty="0"/>
              <a:t> </a:t>
            </a:r>
            <a:r>
              <a:rPr lang="en-GB" dirty="0" err="1"/>
              <a:t>gràin-cinnidh</a:t>
            </a:r>
            <a:r>
              <a:rPr lang="en-GB" dirty="0"/>
              <a:t> a' </a:t>
            </a:r>
            <a:r>
              <a:rPr lang="en-GB" dirty="0" err="1"/>
              <a:t>ciallachadh</a:t>
            </a:r>
            <a:r>
              <a:rPr lang="en-GB" dirty="0"/>
              <a:t> call neo </a:t>
            </a:r>
            <a:r>
              <a:rPr lang="en-GB" dirty="0" err="1"/>
              <a:t>gainnead</a:t>
            </a:r>
            <a:r>
              <a:rPr lang="en-GB" dirty="0"/>
              <a:t> de </a:t>
            </a:r>
            <a:r>
              <a:rPr lang="en-GB" dirty="0" err="1"/>
              <a:t>sochairean</a:t>
            </a:r>
            <a:r>
              <a:rPr lang="en-GB" dirty="0"/>
              <a:t>/ </a:t>
            </a:r>
            <a:r>
              <a:rPr lang="en-GB" dirty="0" err="1"/>
              <a:t>sàbhailteachd</a:t>
            </a:r>
            <a:r>
              <a:rPr lang="en-GB" dirty="0"/>
              <a:t>/ </a:t>
            </a:r>
            <a:r>
              <a:rPr lang="en-GB" dirty="0" err="1"/>
              <a:t>foghlam</a:t>
            </a:r>
            <a:r>
              <a:rPr lang="en-GB" dirty="0"/>
              <a:t>/co-</a:t>
            </a:r>
            <a:r>
              <a:rPr lang="en-GB" dirty="0" err="1"/>
              <a:t>ionnanachd</a:t>
            </a:r>
            <a:r>
              <a:rPr lang="en-GB" dirty="0"/>
              <a:t> </a:t>
            </a:r>
            <a:r>
              <a:rPr lang="en-GB" dirty="0" err="1"/>
              <a:t>msaa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6822352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7293-CF6E-DC95-72CB-7A0308FAFC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234363"/>
            <a:ext cx="10909640" cy="136861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– Bildungsroman - </a:t>
            </a:r>
            <a:r>
              <a:rPr lang="en-US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Leughadh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C54816-10AE-F4F2-EBC0-0B61340DE1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78" y="1247177"/>
            <a:ext cx="10909643" cy="5526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400" dirty="0" err="1"/>
              <a:t>Èist</a:t>
            </a:r>
            <a:r>
              <a:rPr lang="en-US" sz="2400" dirty="0"/>
              <a:t> </a:t>
            </a:r>
            <a:r>
              <a:rPr lang="en-US" sz="2400" dirty="0" err="1"/>
              <a:t>ri</a:t>
            </a:r>
            <a:r>
              <a:rPr lang="en-US" sz="2400" dirty="0"/>
              <a:t> do </a:t>
            </a:r>
            <a:r>
              <a:rPr lang="en-US" sz="2400" dirty="0" err="1"/>
              <a:t>thidsear</a:t>
            </a:r>
            <a:r>
              <a:rPr lang="en-US" sz="2400" dirty="0"/>
              <a:t> a' </a:t>
            </a:r>
            <a:r>
              <a:rPr lang="en-US" sz="2400" dirty="0" err="1"/>
              <a:t>leughadh</a:t>
            </a:r>
            <a:r>
              <a:rPr lang="en-US" sz="2400" dirty="0"/>
              <a:t> an </a:t>
            </a:r>
            <a:r>
              <a:rPr lang="en-US" sz="2400" dirty="0" err="1"/>
              <a:t>fhiosrachaidh</a:t>
            </a:r>
            <a:r>
              <a:rPr lang="en-US" sz="2400" dirty="0"/>
              <a:t> a' </a:t>
            </a:r>
            <a:r>
              <a:rPr lang="en-US" sz="2400" dirty="0" err="1"/>
              <a:t>leannas</a:t>
            </a:r>
            <a:r>
              <a:rPr lang="en-US" sz="2400" dirty="0"/>
              <a:t>.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D286D4-8011-C48D-E7C2-9AE54DE2A0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613" y="2144020"/>
            <a:ext cx="6152820" cy="34455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24D291-FD2F-8644-8157-12BB3D005F2B}"/>
              </a:ext>
            </a:extLst>
          </p:cNvPr>
          <p:cNvSpPr txBox="1"/>
          <p:nvPr/>
        </p:nvSpPr>
        <p:spPr>
          <a:xfrm>
            <a:off x="391997" y="2139514"/>
            <a:ext cx="5463237" cy="429348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300" b="1" dirty="0" err="1">
                <a:latin typeface="Franklin Gothic"/>
                <a:ea typeface="Open Sans"/>
                <a:cs typeface="Calibri"/>
              </a:rPr>
              <a:t>Dè</a:t>
            </a:r>
            <a:r>
              <a:rPr lang="en-GB" sz="1300" b="1" dirty="0">
                <a:latin typeface="Franklin Gothic"/>
                <a:ea typeface="Open Sans"/>
                <a:cs typeface="Calibri"/>
              </a:rPr>
              <a:t> </a:t>
            </a:r>
            <a:r>
              <a:rPr lang="en-GB" sz="1300" b="1" dirty="0" err="1">
                <a:latin typeface="Franklin Gothic"/>
                <a:ea typeface="Open Sans"/>
                <a:cs typeface="Calibri"/>
              </a:rPr>
              <a:t>th'anns</a:t>
            </a:r>
            <a:r>
              <a:rPr lang="en-GB" sz="1300" b="1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b="1" dirty="0" err="1">
                <a:latin typeface="Franklin Gothic"/>
                <a:ea typeface="Open Sans"/>
                <a:cs typeface="Calibri"/>
              </a:rPr>
              <a:t>na</a:t>
            </a:r>
            <a:r>
              <a:rPr lang="en-GB" sz="1300" b="1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b="1" dirty="0" err="1">
                <a:latin typeface="Franklin Gothic"/>
                <a:ea typeface="Open Sans"/>
                <a:cs typeface="Calibri"/>
              </a:rPr>
              <a:t>Ceithir</a:t>
            </a:r>
            <a:r>
              <a:rPr lang="en-GB" sz="1300" b="1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b="1" dirty="0" err="1">
                <a:latin typeface="Franklin Gothic"/>
                <a:ea typeface="Open Sans"/>
                <a:cs typeface="Calibri"/>
              </a:rPr>
              <a:t>Ìrean</a:t>
            </a:r>
            <a:r>
              <a:rPr lang="en-GB" sz="1300" b="1" dirty="0">
                <a:latin typeface="Franklin Gothic"/>
                <a:ea typeface="Open Sans"/>
                <a:cs typeface="Calibri"/>
              </a:rPr>
              <a:t> de Bildungsroman?</a:t>
            </a:r>
          </a:p>
          <a:p>
            <a:r>
              <a:rPr lang="en-GB" sz="1300" dirty="0">
                <a:latin typeface="Franklin Gothic"/>
                <a:ea typeface="Open Sans"/>
                <a:cs typeface="Calibri"/>
              </a:rPr>
              <a:t>Mar as trice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ceithir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ìrean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aig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nobhail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>
                <a:latin typeface="Franklin Gothic"/>
                <a:ea typeface="+mn-lt"/>
                <a:cs typeface="+mn-lt"/>
              </a:rPr>
              <a:t>Bildungsroman</a:t>
            </a:r>
            <a:r>
              <a:rPr lang="en-GB" sz="1300" b="1" dirty="0">
                <a:latin typeface="Franklin Gothic"/>
                <a:ea typeface="+mn-lt"/>
                <a:cs typeface="+mn-lt"/>
              </a:rPr>
              <a:t> </a:t>
            </a:r>
            <a:r>
              <a:rPr lang="en-GB" sz="1300" dirty="0">
                <a:latin typeface="Franklin Gothic"/>
                <a:ea typeface="+mn-lt"/>
                <a:cs typeface="+mn-lt"/>
              </a:rPr>
              <a:t>a </a:t>
            </a:r>
            <a:r>
              <a:rPr lang="en-GB" sz="1300" dirty="0" err="1">
                <a:latin typeface="Franklin Gothic"/>
                <a:ea typeface="+mn-lt"/>
                <a:cs typeface="+mn-lt"/>
              </a:rPr>
              <a:t>tha</a:t>
            </a:r>
            <a:r>
              <a:rPr lang="en-GB" sz="1300" dirty="0">
                <a:latin typeface="Franklin Gothic"/>
                <a:ea typeface="+mn-lt"/>
                <a:cs typeface="+mn-lt"/>
              </a:rPr>
              <a:t> a' </a:t>
            </a:r>
            <a:r>
              <a:rPr lang="en-GB" sz="1300" dirty="0" err="1">
                <a:latin typeface="Franklin Gothic"/>
                <a:ea typeface="+mn-lt"/>
                <a:cs typeface="+mn-lt"/>
              </a:rPr>
              <a:t>stiùradh</a:t>
            </a:r>
            <a:r>
              <a:rPr lang="en-GB" sz="1300" dirty="0">
                <a:latin typeface="Franklin Gothic"/>
                <a:ea typeface="+mn-lt"/>
                <a:cs typeface="+mn-lt"/>
              </a:rPr>
              <a:t> an </a:t>
            </a:r>
            <a:r>
              <a:rPr lang="en-GB" sz="1300" i="1" dirty="0">
                <a:latin typeface="Franklin Gothic"/>
                <a:ea typeface="+mn-lt"/>
                <a:cs typeface="+mn-lt"/>
              </a:rPr>
              <a:t>protagonist </a:t>
            </a:r>
            <a:r>
              <a:rPr lang="en-GB" sz="1300" dirty="0">
                <a:latin typeface="Franklin Gothic"/>
                <a:ea typeface="+mn-lt"/>
                <a:cs typeface="+mn-lt"/>
              </a:rPr>
              <a:t> </a:t>
            </a:r>
            <a:r>
              <a:rPr lang="en-GB" sz="1300" dirty="0" err="1">
                <a:latin typeface="Franklin Gothic"/>
                <a:ea typeface="+mn-lt"/>
                <a:cs typeface="+mn-lt"/>
              </a:rPr>
              <a:t>tro</a:t>
            </a:r>
            <a:r>
              <a:rPr lang="en-GB" sz="1300" dirty="0">
                <a:latin typeface="Franklin Gothic"/>
                <a:ea typeface="+mn-lt"/>
                <a:cs typeface="+mn-lt"/>
              </a:rPr>
              <a:t> an </a:t>
            </a:r>
            <a:r>
              <a:rPr lang="en-GB" sz="1300" dirty="0" err="1">
                <a:latin typeface="Franklin Gothic"/>
                <a:ea typeface="+mn-lt"/>
                <a:cs typeface="+mn-lt"/>
              </a:rPr>
              <a:t>atharrachadh</a:t>
            </a:r>
            <a:r>
              <a:rPr lang="en-GB" sz="1300" dirty="0">
                <a:latin typeface="Franklin Gothic"/>
                <a:ea typeface="+mn-lt"/>
                <a:cs typeface="+mn-lt"/>
              </a:rPr>
              <a:t> </a:t>
            </a:r>
            <a:r>
              <a:rPr lang="en-GB" sz="1300" dirty="0" err="1">
                <a:latin typeface="Franklin Gothic"/>
                <a:ea typeface="+mn-lt"/>
                <a:cs typeface="+mn-lt"/>
              </a:rPr>
              <a:t>cruth</a:t>
            </a:r>
            <a:r>
              <a:rPr lang="en-GB" sz="1300" dirty="0">
                <a:latin typeface="Franklin Gothic"/>
                <a:ea typeface="+mn-lt"/>
                <a:cs typeface="+mn-lt"/>
              </a:rPr>
              <a:t>:</a:t>
            </a:r>
          </a:p>
          <a:p>
            <a:endParaRPr lang="en-GB" sz="1300" dirty="0">
              <a:latin typeface="Franklin Gothic"/>
              <a:ea typeface="Open Sans"/>
              <a:cs typeface="Calibri"/>
            </a:endParaRPr>
          </a:p>
          <a:p>
            <a:r>
              <a:rPr lang="en-GB" sz="1300" b="1" dirty="0">
                <a:latin typeface="Franklin Gothic"/>
                <a:ea typeface="Open Sans"/>
                <a:cs typeface="Calibri"/>
              </a:rPr>
              <a:t>1.Call</a:t>
            </a:r>
          </a:p>
          <a:p>
            <a:r>
              <a:rPr lang="en-GB" sz="1300" dirty="0" err="1">
                <a:latin typeface="Franklin Gothic"/>
                <a:ea typeface="Open Sans"/>
                <a:cs typeface="Calibri"/>
              </a:rPr>
              <a:t>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call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mhòr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aig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am </a:t>
            </a:r>
            <a:r>
              <a:rPr lang="en-GB" sz="1300" i="1" dirty="0" err="1">
                <a:latin typeface="Franklin Gothic"/>
                <a:ea typeface="Open Sans"/>
                <a:cs typeface="Calibri"/>
              </a:rPr>
              <a:t>pratagonist</a:t>
            </a:r>
            <a:r>
              <a:rPr lang="en-GB" sz="1300" i="1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aig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toiseachd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an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nobhail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, mar as trice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aig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toiseachd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am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beatha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.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Dh'fhaodadh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bà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neo mu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dh'fhaoidte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deireadh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chàirdeas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bhith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an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seo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.</a:t>
            </a:r>
          </a:p>
          <a:p>
            <a:r>
              <a:rPr lang="en-GB" sz="1300" b="1" dirty="0">
                <a:latin typeface="Franklin Gothic"/>
                <a:ea typeface="Open Sans"/>
                <a:cs typeface="Calibri"/>
              </a:rPr>
              <a:t>2.Turas</a:t>
            </a:r>
          </a:p>
          <a:p>
            <a:r>
              <a:rPr lang="en-GB" sz="1300" dirty="0">
                <a:latin typeface="Franklin Gothic"/>
                <a:ea typeface="Open Sans"/>
                <a:cs typeface="Calibri"/>
              </a:rPr>
              <a:t>As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dèidh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a'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chall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seo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,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am </a:t>
            </a:r>
            <a:r>
              <a:rPr lang="en-GB" sz="1300" i="1" dirty="0" err="1">
                <a:latin typeface="Franklin Gothic"/>
                <a:ea typeface="Open Sans"/>
                <a:cs typeface="Calibri"/>
              </a:rPr>
              <a:t>pratagonist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 a cur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turas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romha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as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urrainn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bhith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san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da-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rìriubh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neo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meataforaigeach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,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gus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freagairt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a'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lorg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airson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chèist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mhòr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. Air an t-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slighe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,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ionnsachaidh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iad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rudan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mu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beatha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gan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cuideachadh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le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bhith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a'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tuigsinn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an t-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saoghail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agus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a'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bheatha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aca.</a:t>
            </a:r>
          </a:p>
          <a:p>
            <a:r>
              <a:rPr lang="en-GB" sz="1300" b="1" dirty="0">
                <a:latin typeface="Franklin Gothic"/>
                <a:ea typeface="Open Sans"/>
                <a:cs typeface="Calibri"/>
              </a:rPr>
              <a:t>3.Comhstrì </a:t>
            </a:r>
            <a:r>
              <a:rPr lang="en-GB" sz="1300" b="1" dirty="0" err="1">
                <a:latin typeface="Franklin Gothic"/>
                <a:ea typeface="Open Sans"/>
                <a:cs typeface="Calibri"/>
              </a:rPr>
              <a:t>agus</a:t>
            </a:r>
            <a:r>
              <a:rPr lang="en-GB" sz="1300" b="1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b="1" dirty="0" err="1">
                <a:latin typeface="Franklin Gothic"/>
                <a:ea typeface="Open Sans"/>
                <a:cs typeface="Calibri"/>
              </a:rPr>
              <a:t>fàs</a:t>
            </a:r>
            <a:r>
              <a:rPr lang="en-GB" sz="1300" b="1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b="1" dirty="0" err="1">
                <a:latin typeface="Franklin Gothic"/>
                <a:ea typeface="Open Sans"/>
                <a:cs typeface="Calibri"/>
              </a:rPr>
              <a:t>phearsanta</a:t>
            </a:r>
            <a:endParaRPr lang="en-GB" sz="1300" b="1" dirty="0">
              <a:latin typeface="Franklin Gothic"/>
              <a:ea typeface="Open Sans"/>
              <a:cs typeface="Calibri"/>
            </a:endParaRPr>
          </a:p>
          <a:p>
            <a:r>
              <a:rPr lang="en-GB" sz="1300" dirty="0">
                <a:latin typeface="Franklin Gothic"/>
                <a:ea typeface="Open Sans"/>
                <a:cs typeface="Calibri"/>
              </a:rPr>
              <a:t>Chan e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turas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furasta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th'ann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,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agus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 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nì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am </a:t>
            </a:r>
            <a:r>
              <a:rPr lang="en-GB" sz="1300" i="1" dirty="0">
                <a:latin typeface="Franklin Gothic"/>
                <a:ea typeface="Open Sans"/>
                <a:cs typeface="Calibri"/>
              </a:rPr>
              <a:t>protagonist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mearachdan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air an t-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slighe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agus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bi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iad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tric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còmhstrì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leis an t-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saoghal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timcheal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air. Ach mar a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thèid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an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sgeulachd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air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adhart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,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tòisichidh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iad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gabhail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ris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na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beachdan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sin.</a:t>
            </a:r>
          </a:p>
          <a:p>
            <a:r>
              <a:rPr lang="en-GB" sz="1300" b="1" dirty="0">
                <a:latin typeface="Franklin Gothic"/>
                <a:ea typeface="Open Sans"/>
                <a:cs typeface="Calibri"/>
              </a:rPr>
              <a:t>4.Inbheachd</a:t>
            </a:r>
          </a:p>
          <a:p>
            <a:r>
              <a:rPr lang="en-GB" sz="1300" dirty="0">
                <a:latin typeface="Franklin Gothic"/>
                <a:ea typeface="Open Sans"/>
                <a:cs typeface="Calibri"/>
              </a:rPr>
              <a:t>Ro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dheireadh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na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nobhail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,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tha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am </a:t>
            </a:r>
            <a:r>
              <a:rPr lang="en-GB" sz="1300" i="1" dirty="0">
                <a:latin typeface="Franklin Gothic"/>
                <a:ea typeface="Open Sans"/>
                <a:cs typeface="Calibri"/>
              </a:rPr>
              <a:t>protagonist 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a'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sealltainn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atharrachadh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mhòr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,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fàs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 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inntinn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agus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ineabhachd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.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Uaireanan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thig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crìoch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air an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sgeòil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agus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iad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air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cuideiginn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chuideachadh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air an t-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slighe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gu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 </a:t>
            </a:r>
            <a:r>
              <a:rPr lang="en-GB" sz="1300" dirty="0" err="1">
                <a:latin typeface="Franklin Gothic"/>
                <a:ea typeface="Open Sans"/>
                <a:cs typeface="Calibri"/>
              </a:rPr>
              <a:t>inbheachd</a:t>
            </a:r>
            <a:r>
              <a:rPr lang="en-GB" sz="1300" dirty="0">
                <a:latin typeface="Franklin Gothic"/>
                <a:ea typeface="Open Sans"/>
                <a:cs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378234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EF84B-DC1C-FD87-B710-B93B76EF33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1" y="564909"/>
            <a:ext cx="10515600" cy="1325563"/>
          </a:xfrm>
        </p:spPr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16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A'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Rianachd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d'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fhiosrachadh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...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D'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Dhòigh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Fhèin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tidsear​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3FB59-812A-2767-9C80-1D0E99EECB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571" y="2162495"/>
            <a:ext cx="10515600" cy="405288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gun </a:t>
            </a:r>
            <a:r>
              <a:rPr lang="en-GB" dirty="0" err="1"/>
              <a:t>tèid</a:t>
            </a:r>
            <a:r>
              <a:rPr lang="en-GB" dirty="0"/>
              <a:t> </a:t>
            </a:r>
            <a:r>
              <a:rPr lang="en-GB" dirty="0" err="1"/>
              <a:t>faighneachd</a:t>
            </a:r>
            <a:r>
              <a:rPr lang="en-GB" dirty="0"/>
              <a:t> air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i="1" dirty="0"/>
              <a:t>plot point </a:t>
            </a:r>
            <a:r>
              <a:rPr lang="en-GB" dirty="0"/>
              <a:t>a </a:t>
            </a:r>
            <a:r>
              <a:rPr lang="en-GB" dirty="0" err="1"/>
              <a:t>dhèanamh</a:t>
            </a:r>
            <a:r>
              <a:rPr lang="en-GB" dirty="0"/>
              <a:t> mu </a:t>
            </a:r>
            <a:r>
              <a:rPr lang="en-GB" dirty="0" err="1"/>
              <a:t>beatha-aisneis</a:t>
            </a:r>
            <a:r>
              <a:rPr lang="en-GB" dirty="0"/>
              <a:t> Angelou a' </a:t>
            </a:r>
            <a:r>
              <a:rPr lang="en-GB" dirty="0" err="1"/>
              <a:t>cleachdadh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ceithir</a:t>
            </a:r>
            <a:r>
              <a:rPr lang="en-GB" dirty="0"/>
              <a:t> </a:t>
            </a:r>
            <a:r>
              <a:rPr lang="en-GB" dirty="0" err="1"/>
              <a:t>ìrean</a:t>
            </a:r>
            <a:r>
              <a:rPr lang="en-GB" dirty="0"/>
              <a:t> de Bildungsroman. </a:t>
            </a:r>
          </a:p>
          <a:p>
            <a:endParaRPr lang="en-GB" dirty="0"/>
          </a:p>
          <a:p>
            <a:r>
              <a:rPr lang="en-GB" dirty="0" err="1"/>
              <a:t>Tha</a:t>
            </a:r>
            <a:r>
              <a:rPr lang="en-GB" dirty="0"/>
              <a:t> </a:t>
            </a:r>
            <a:r>
              <a:rPr lang="en-GB" dirty="0" err="1"/>
              <a:t>iomadh</a:t>
            </a:r>
            <a:r>
              <a:rPr lang="en-GB" dirty="0"/>
              <a:t> </a:t>
            </a:r>
            <a:r>
              <a:rPr lang="en-GB" dirty="0" err="1"/>
              <a:t>dòigh</a:t>
            </a:r>
            <a:r>
              <a:rPr lang="en-GB" dirty="0"/>
              <a:t> a </a:t>
            </a:r>
            <a:r>
              <a:rPr lang="en-GB" dirty="0" err="1"/>
              <a:t>thèid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a </a:t>
            </a:r>
            <a:r>
              <a:rPr lang="en-GB" dirty="0" err="1"/>
              <a:t>dhèanamh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 an </a:t>
            </a:r>
            <a:r>
              <a:rPr lang="en-GB" dirty="0" err="1"/>
              <a:t>dòigh</a:t>
            </a:r>
            <a:r>
              <a:rPr lang="en-GB" dirty="0"/>
              <a:t> as </a:t>
            </a:r>
            <a:r>
              <a:rPr lang="en-GB" dirty="0" err="1"/>
              <a:t>fheàrr</a:t>
            </a:r>
            <a:r>
              <a:rPr lang="en-GB" dirty="0"/>
              <a:t> </a:t>
            </a:r>
            <a:r>
              <a:rPr lang="en-GB" dirty="0" err="1"/>
              <a:t>leotha</a:t>
            </a:r>
            <a:r>
              <a:rPr lang="en-GB" dirty="0"/>
              <a:t> a </a:t>
            </a:r>
            <a:r>
              <a:rPr lang="en-GB" dirty="0" err="1"/>
              <a:t>thaghadh</a:t>
            </a:r>
            <a:r>
              <a:rPr lang="en-GB" dirty="0"/>
              <a:t>. </a:t>
            </a:r>
          </a:p>
          <a:p>
            <a:endParaRPr lang="en-GB" dirty="0">
              <a:cs typeface="Calibri"/>
            </a:endParaRPr>
          </a:p>
          <a:p>
            <a:r>
              <a:rPr lang="en-GB" dirty="0"/>
              <a:t>'S </a:t>
            </a:r>
            <a:r>
              <a:rPr lang="en-GB" dirty="0" err="1"/>
              <a:t>urrainn</a:t>
            </a:r>
            <a:r>
              <a:rPr lang="en-GB" dirty="0"/>
              <a:t> </a:t>
            </a:r>
            <a:r>
              <a:rPr lang="en-GB" dirty="0" err="1"/>
              <a:t>dhaibh</a:t>
            </a:r>
            <a:r>
              <a:rPr lang="en-GB" dirty="0"/>
              <a:t> bun </a:t>
            </a:r>
            <a:r>
              <a:rPr lang="en-GB" dirty="0" err="1"/>
              <a:t>seantansan</a:t>
            </a:r>
            <a:r>
              <a:rPr lang="en-GB" dirty="0"/>
              <a:t>, </a:t>
            </a:r>
            <a:r>
              <a:rPr lang="en-GB" dirty="0" err="1"/>
              <a:t>graf</a:t>
            </a:r>
            <a:r>
              <a:rPr lang="en-GB" dirty="0"/>
              <a:t> neo </a:t>
            </a:r>
            <a:r>
              <a:rPr lang="en-GB" dirty="0" err="1"/>
              <a:t>bòrd-stòiridh</a:t>
            </a:r>
            <a:r>
              <a:rPr lang="en-GB" dirty="0"/>
              <a:t> a </a:t>
            </a:r>
            <a:r>
              <a:rPr lang="en-GB" dirty="0" err="1"/>
              <a:t>chleachdadh</a:t>
            </a:r>
            <a:r>
              <a:rPr lang="en-GB" dirty="0"/>
              <a:t>. </a:t>
            </a:r>
            <a:endParaRPr lang="en-GB" dirty="0">
              <a:cs typeface="Calibri"/>
            </a:endParaRPr>
          </a:p>
          <a:p>
            <a:endParaRPr lang="en-GB" dirty="0"/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an </a:t>
            </a:r>
            <a:r>
              <a:rPr lang="en-GB" dirty="0" err="1"/>
              <a:t>toiseachd</a:t>
            </a:r>
            <a:r>
              <a:rPr lang="en-GB" dirty="0"/>
              <a:t> </a:t>
            </a:r>
            <a:r>
              <a:rPr lang="en-GB" dirty="0" err="1"/>
              <a:t>aithneachadh</a:t>
            </a:r>
            <a:r>
              <a:rPr lang="en-GB" dirty="0"/>
              <a:t> an call/</a:t>
            </a:r>
            <a:r>
              <a:rPr lang="en-GB" dirty="0" err="1"/>
              <a:t>duilgheadas</a:t>
            </a:r>
            <a:r>
              <a:rPr lang="en-GB" dirty="0"/>
              <a:t> </a:t>
            </a:r>
            <a:r>
              <a:rPr lang="en-GB" dirty="0" err="1"/>
              <a:t>ann</a:t>
            </a:r>
            <a:r>
              <a:rPr lang="en-GB" dirty="0"/>
              <a:t> an  ‘Why the Caged Bird Sings’. An </a:t>
            </a:r>
            <a:r>
              <a:rPr lang="en-GB" dirty="0" err="1"/>
              <a:t>uairsin</a:t>
            </a:r>
            <a:r>
              <a:rPr lang="en-GB" dirty="0"/>
              <a:t> an </a:t>
            </a:r>
            <a:r>
              <a:rPr lang="en-GB" dirty="0" err="1"/>
              <a:t>turas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 </a:t>
            </a:r>
            <a:r>
              <a:rPr lang="en-GB" dirty="0" err="1"/>
              <a:t>i</a:t>
            </a:r>
            <a:r>
              <a:rPr lang="en-GB" dirty="0"/>
              <a:t> a' cur </a:t>
            </a:r>
            <a:r>
              <a:rPr lang="en-GB" dirty="0" err="1"/>
              <a:t>rompa</a:t>
            </a:r>
            <a:r>
              <a:rPr lang="en-GB" dirty="0"/>
              <a:t> </a:t>
            </a:r>
            <a:r>
              <a:rPr lang="en-GB" dirty="0" err="1"/>
              <a:t>msaa</a:t>
            </a:r>
            <a:r>
              <a:rPr lang="en-GB" dirty="0"/>
              <a:t>...  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9299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502559F-847D-74AF-077E-11137A041F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1448574"/>
            <a:ext cx="10134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16 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A'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Rianachd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d'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fhiosrachadh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...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D'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Dhòigh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Fhèin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7E573F-8206-D5D5-48D7-BB100C602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326918"/>
            <a:ext cx="10515600" cy="393349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Cleachd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notaichean</a:t>
            </a:r>
            <a:r>
              <a:rPr lang="en-GB" dirty="0"/>
              <a:t> </a:t>
            </a:r>
            <a:r>
              <a:rPr lang="en-GB" dirty="0" err="1"/>
              <a:t>agad</a:t>
            </a:r>
            <a:r>
              <a:rPr lang="en-GB" dirty="0"/>
              <a:t> </a:t>
            </a:r>
            <a:r>
              <a:rPr lang="en-GB" dirty="0" err="1"/>
              <a:t>bho</a:t>
            </a:r>
            <a:r>
              <a:rPr lang="en-GB" dirty="0"/>
              <a:t> </a:t>
            </a:r>
            <a:r>
              <a:rPr lang="en-GB" dirty="0" err="1"/>
              <a:t>beatha-aisneis</a:t>
            </a:r>
            <a:r>
              <a:rPr lang="en-GB" dirty="0"/>
              <a:t> Angelou </a:t>
            </a:r>
            <a:r>
              <a:rPr lang="en-GB" dirty="0" err="1"/>
              <a:t>gus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ceithear</a:t>
            </a:r>
            <a:r>
              <a:rPr lang="en-GB" dirty="0"/>
              <a:t> </a:t>
            </a:r>
            <a:r>
              <a:rPr lang="en-GB" dirty="0" err="1"/>
              <a:t>ìrean</a:t>
            </a:r>
            <a:r>
              <a:rPr lang="en-GB" dirty="0"/>
              <a:t> de Bildungsroman a chur an </a:t>
            </a:r>
            <a:r>
              <a:rPr lang="en-GB" dirty="0" err="1"/>
              <a:t>cèill</a:t>
            </a:r>
            <a:endParaRPr lang="en-GB">
              <a:ea typeface="Calibri"/>
              <a:cs typeface="Calibri"/>
            </a:endParaRPr>
          </a:p>
          <a:p>
            <a:r>
              <a:rPr lang="en-GB" dirty="0" err="1"/>
              <a:t>Faodaidh</a:t>
            </a:r>
            <a:r>
              <a:rPr lang="en-GB" dirty="0"/>
              <a:t>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taghadh</a:t>
            </a:r>
            <a:r>
              <a:rPr lang="en-GB" dirty="0"/>
              <a:t> </a:t>
            </a:r>
            <a:r>
              <a:rPr lang="en-GB" dirty="0" err="1"/>
              <a:t>bho</a:t>
            </a:r>
            <a:r>
              <a:rPr lang="en-GB" dirty="0"/>
              <a:t> </a:t>
            </a:r>
            <a:r>
              <a:rPr lang="en-GB" dirty="0" err="1"/>
              <a:t>trì</a:t>
            </a:r>
            <a:r>
              <a:rPr lang="en-GB" dirty="0"/>
              <a:t> </a:t>
            </a:r>
            <a:r>
              <a:rPr lang="en-GB" dirty="0" err="1"/>
              <a:t>diofar</a:t>
            </a:r>
            <a:r>
              <a:rPr lang="en-GB" dirty="0"/>
              <a:t> </a:t>
            </a:r>
            <a:r>
              <a:rPr lang="en-GB" dirty="0" err="1"/>
              <a:t>dòighean</a:t>
            </a:r>
            <a:r>
              <a:rPr lang="en-GB" dirty="0"/>
              <a:t> </a:t>
            </a:r>
            <a:r>
              <a:rPr lang="en-GB" dirty="0" err="1"/>
              <a:t>obrach</a:t>
            </a:r>
            <a:r>
              <a:rPr lang="en-GB" dirty="0"/>
              <a:t>: bun </a:t>
            </a:r>
            <a:r>
              <a:rPr lang="en-GB" dirty="0" err="1"/>
              <a:t>seantansan</a:t>
            </a:r>
            <a:r>
              <a:rPr lang="en-GB" dirty="0"/>
              <a:t>, </a:t>
            </a:r>
            <a:r>
              <a:rPr lang="en-GB" dirty="0" err="1"/>
              <a:t>bòrd-stòiridh</a:t>
            </a:r>
            <a:r>
              <a:rPr lang="en-GB" dirty="0"/>
              <a:t> neo </a:t>
            </a:r>
            <a:r>
              <a:rPr lang="en-GB" dirty="0" err="1"/>
              <a:t>graf</a:t>
            </a:r>
            <a:r>
              <a:rPr lang="en-GB" dirty="0"/>
              <a:t>. 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568354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44D20-C4B2-406F-960B-B936382B8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36" y="449509"/>
            <a:ext cx="4972050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Tagh </a:t>
            </a:r>
            <a:r>
              <a:rPr lang="en-GB" b="1" dirty="0" err="1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aon</a:t>
            </a:r>
            <a:r>
              <a:rPr lang="en-GB" b="1" dirty="0">
                <a:latin typeface="Calibri" panose="020F0502020204030204" pitchFamily="34" charset="0"/>
                <a:ea typeface="Calibri Light"/>
                <a:cs typeface="Calibri" panose="020F0502020204030204" pitchFamily="34" charset="0"/>
              </a:rPr>
              <a:t>...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8D7E482-1233-15CE-E23A-9EA0449766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323138"/>
              </p:ext>
            </p:extLst>
          </p:nvPr>
        </p:nvGraphicFramePr>
        <p:xfrm>
          <a:off x="5668359" y="137160"/>
          <a:ext cx="5582104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5526">
                  <a:extLst>
                    <a:ext uri="{9D8B030D-6E8A-4147-A177-3AD203B41FA5}">
                      <a16:colId xmlns:a16="http://schemas.microsoft.com/office/drawing/2014/main" val="91271229"/>
                    </a:ext>
                  </a:extLst>
                </a:gridCol>
                <a:gridCol w="1395526">
                  <a:extLst>
                    <a:ext uri="{9D8B030D-6E8A-4147-A177-3AD203B41FA5}">
                      <a16:colId xmlns:a16="http://schemas.microsoft.com/office/drawing/2014/main" val="10547453"/>
                    </a:ext>
                  </a:extLst>
                </a:gridCol>
                <a:gridCol w="1395526">
                  <a:extLst>
                    <a:ext uri="{9D8B030D-6E8A-4147-A177-3AD203B41FA5}">
                      <a16:colId xmlns:a16="http://schemas.microsoft.com/office/drawing/2014/main" val="3985078229"/>
                    </a:ext>
                  </a:extLst>
                </a:gridCol>
                <a:gridCol w="1395526">
                  <a:extLst>
                    <a:ext uri="{9D8B030D-6E8A-4147-A177-3AD203B41FA5}">
                      <a16:colId xmlns:a16="http://schemas.microsoft.com/office/drawing/2014/main" val="2198337210"/>
                    </a:ext>
                  </a:extLst>
                </a:gridCol>
              </a:tblGrid>
              <a:tr h="553113">
                <a:tc>
                  <a:txBody>
                    <a:bodyPr/>
                    <a:lstStyle/>
                    <a:p>
                      <a:r>
                        <a:rPr lang="en-GB" dirty="0"/>
                        <a:t>Call/</a:t>
                      </a:r>
                    </a:p>
                    <a:p>
                      <a:r>
                        <a:rPr lang="en-GB" dirty="0" err="1"/>
                        <a:t>Duilgheadas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Turas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Còmhstrì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Inbheachd</a:t>
                      </a:r>
                      <a:endParaRPr lang="en-US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904897"/>
                  </a:ext>
                </a:extLst>
              </a:tr>
              <a:tr h="1975402"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DEALBH</a:t>
                      </a:r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DEALBH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DEALBH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DEALBH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07593617"/>
                  </a:ext>
                </a:extLst>
              </a:tr>
              <a:tr h="316064">
                <a:tc>
                  <a:txBody>
                    <a:bodyPr/>
                    <a:lstStyle/>
                    <a:p>
                      <a:r>
                        <a:rPr lang="en-GB" dirty="0" err="1"/>
                        <a:t>Teacsa</a:t>
                      </a:r>
                      <a:r>
                        <a:rPr lang="en-GB" dirty="0"/>
                        <a:t>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Teacsa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Teacsa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 sz="18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Teacsa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48965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BDE6E4C-F767-53AE-B2BF-918EFDFB4FDE}"/>
              </a:ext>
            </a:extLst>
          </p:cNvPr>
          <p:cNvSpPr txBox="1"/>
          <p:nvPr/>
        </p:nvSpPr>
        <p:spPr>
          <a:xfrm>
            <a:off x="4192441" y="1532220"/>
            <a:ext cx="173717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sz="2000" dirty="0"/>
              <a:t>A. </a:t>
            </a:r>
            <a:r>
              <a:rPr lang="en-GB" sz="2000" dirty="0" err="1"/>
              <a:t>Bòrd-stòiridh</a:t>
            </a:r>
            <a:endParaRPr lang="en-US" sz="2000" dirty="0" err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C2C87A-9DC4-9249-8D92-374CDCEAECAA}"/>
              </a:ext>
            </a:extLst>
          </p:cNvPr>
          <p:cNvSpPr txBox="1"/>
          <p:nvPr/>
        </p:nvSpPr>
        <p:spPr>
          <a:xfrm>
            <a:off x="161925" y="2335808"/>
            <a:ext cx="10840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dirty="0"/>
              <a:t>B. </a:t>
            </a:r>
            <a:r>
              <a:rPr lang="en-GB" sz="2000" dirty="0"/>
              <a:t>Graph</a:t>
            </a:r>
            <a:r>
              <a:rPr lang="en-GB" dirty="0"/>
              <a:t> </a:t>
            </a:r>
            <a:endParaRPr lang="en-US" dirty="0"/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E85C584C-428B-4614-D1F5-4AF0654AF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5" y="2705140"/>
            <a:ext cx="5330561" cy="237656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4288D0-7195-3002-5641-0E182E5CD9C8}"/>
              </a:ext>
            </a:extLst>
          </p:cNvPr>
          <p:cNvSpPr txBox="1"/>
          <p:nvPr/>
        </p:nvSpPr>
        <p:spPr>
          <a:xfrm>
            <a:off x="5597701" y="3635158"/>
            <a:ext cx="5978073" cy="2862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l"/>
            <a:r>
              <a:rPr lang="en-GB" dirty="0"/>
              <a:t>C. Buin</a:t>
            </a:r>
            <a:endParaRPr lang="en-US" dirty="0"/>
          </a:p>
          <a:p>
            <a:pPr algn="l"/>
            <a:endParaRPr lang="en-GB" dirty="0"/>
          </a:p>
          <a:p>
            <a:r>
              <a:rPr lang="en-GB" dirty="0"/>
              <a:t>An </a:t>
            </a:r>
            <a:r>
              <a:rPr lang="en-GB" err="1"/>
              <a:t>toiseachd</a:t>
            </a:r>
            <a:r>
              <a:rPr lang="en-GB" dirty="0"/>
              <a:t>, </a:t>
            </a:r>
            <a:r>
              <a:rPr lang="en-GB" err="1"/>
              <a:t>tha</a:t>
            </a:r>
            <a:r>
              <a:rPr lang="en-GB" dirty="0"/>
              <a:t> </a:t>
            </a:r>
            <a:r>
              <a:rPr lang="en-GB" dirty="0">
                <a:ea typeface="+mn-lt"/>
                <a:cs typeface="+mn-lt"/>
              </a:rPr>
              <a:t>Angelou </a:t>
            </a:r>
            <a:r>
              <a:rPr lang="en-GB" dirty="0"/>
              <a:t>a' </a:t>
            </a:r>
            <a:r>
              <a:rPr lang="en-GB" err="1"/>
              <a:t>fullang</a:t>
            </a:r>
            <a:r>
              <a:rPr lang="en-GB" dirty="0"/>
              <a:t> </a:t>
            </a:r>
            <a:r>
              <a:rPr lang="en-GB" b="1" dirty="0"/>
              <a:t>call</a:t>
            </a:r>
            <a:r>
              <a:rPr lang="en-GB" dirty="0"/>
              <a:t>/  </a:t>
            </a:r>
            <a:r>
              <a:rPr lang="en-GB" err="1"/>
              <a:t>tighinn</a:t>
            </a:r>
            <a:r>
              <a:rPr lang="en-GB" dirty="0"/>
              <a:t> ma </a:t>
            </a:r>
            <a:r>
              <a:rPr lang="en-GB" err="1"/>
              <a:t>choinneamh</a:t>
            </a:r>
            <a:r>
              <a:rPr lang="en-GB" dirty="0"/>
              <a:t> </a:t>
            </a:r>
            <a:r>
              <a:rPr lang="en-GB" b="1" err="1"/>
              <a:t>duilgheadas</a:t>
            </a:r>
            <a:r>
              <a:rPr lang="en-GB"/>
              <a:t>... </a:t>
            </a:r>
            <a:endParaRPr lang="en-GB" dirty="0"/>
          </a:p>
          <a:p>
            <a:endParaRPr lang="en-GB" dirty="0"/>
          </a:p>
          <a:p>
            <a:r>
              <a:rPr lang="en-GB" dirty="0"/>
              <a:t>An </a:t>
            </a:r>
            <a:r>
              <a:rPr lang="en-GB" dirty="0" err="1"/>
              <a:t>uair</a:t>
            </a:r>
            <a:r>
              <a:rPr lang="en-GB" dirty="0"/>
              <a:t> sin, </a:t>
            </a:r>
            <a:r>
              <a:rPr lang="en-GB" dirty="0" err="1"/>
              <a:t>tha</a:t>
            </a:r>
            <a:r>
              <a:rPr lang="en-GB" dirty="0"/>
              <a:t> </a:t>
            </a:r>
            <a:r>
              <a:rPr lang="en-GB" dirty="0" err="1"/>
              <a:t>i</a:t>
            </a:r>
            <a:r>
              <a:rPr lang="en-GB" dirty="0"/>
              <a:t> a' </a:t>
            </a:r>
            <a:r>
              <a:rPr lang="en-GB" dirty="0" err="1"/>
              <a:t>gabhail</a:t>
            </a:r>
            <a:r>
              <a:rPr lang="en-GB" dirty="0"/>
              <a:t> </a:t>
            </a:r>
            <a:r>
              <a:rPr lang="en-GB" b="1" dirty="0" err="1"/>
              <a:t>turas</a:t>
            </a:r>
            <a:r>
              <a:rPr lang="en-GB" b="1" dirty="0"/>
              <a:t> </a:t>
            </a:r>
            <a:r>
              <a:rPr lang="en-GB" dirty="0"/>
              <a:t>a... </a:t>
            </a:r>
            <a:endParaRPr lang="en-GB" dirty="0">
              <a:ea typeface="Calibri"/>
              <a:cs typeface="Calibri"/>
            </a:endParaRPr>
          </a:p>
          <a:p>
            <a:endParaRPr lang="en-GB" dirty="0"/>
          </a:p>
          <a:p>
            <a:r>
              <a:rPr lang="en-GB" dirty="0"/>
              <a:t>As </a:t>
            </a:r>
            <a:r>
              <a:rPr lang="en-GB" err="1"/>
              <a:t>dèidh</a:t>
            </a:r>
            <a:r>
              <a:rPr lang="en-GB" dirty="0"/>
              <a:t> sin, </a:t>
            </a:r>
            <a:r>
              <a:rPr lang="en-GB" err="1"/>
              <a:t>buaidh</a:t>
            </a:r>
            <a:r>
              <a:rPr lang="en-GB" dirty="0"/>
              <a:t> </a:t>
            </a:r>
            <a:r>
              <a:rPr lang="en-GB" b="1" err="1"/>
              <a:t>chòmhstri</a:t>
            </a:r>
            <a:r>
              <a:rPr lang="en-GB" dirty="0"/>
              <a:t> </a:t>
            </a:r>
            <a:r>
              <a:rPr lang="en-GB" err="1"/>
              <a:t>oirre</a:t>
            </a:r>
            <a:r>
              <a:rPr lang="en-GB" dirty="0"/>
              <a:t> le... </a:t>
            </a:r>
          </a:p>
          <a:p>
            <a:endParaRPr lang="en-GB" dirty="0"/>
          </a:p>
          <a:p>
            <a:r>
              <a:rPr lang="en-GB" dirty="0"/>
              <a:t>Mu </a:t>
            </a:r>
            <a:r>
              <a:rPr lang="en-GB" dirty="0" err="1"/>
              <a:t>dheireadh</a:t>
            </a:r>
            <a:r>
              <a:rPr lang="en-GB" dirty="0"/>
              <a:t>, </a:t>
            </a:r>
            <a:r>
              <a:rPr lang="en-GB" dirty="0" err="1"/>
              <a:t>tha</a:t>
            </a:r>
            <a:r>
              <a:rPr lang="en-GB" dirty="0"/>
              <a:t> I a' </a:t>
            </a:r>
            <a:r>
              <a:rPr lang="en-GB" dirty="0" err="1"/>
              <a:t>sealltainn</a:t>
            </a:r>
            <a:r>
              <a:rPr lang="en-GB" dirty="0"/>
              <a:t> </a:t>
            </a:r>
            <a:r>
              <a:rPr lang="en-GB" b="1" dirty="0" err="1"/>
              <a:t>inbheachd</a:t>
            </a:r>
            <a:r>
              <a:rPr lang="en-GB" dirty="0"/>
              <a:t> </a:t>
            </a:r>
            <a:r>
              <a:rPr lang="en-GB" dirty="0" err="1"/>
              <a:t>nuair</a:t>
            </a:r>
            <a:r>
              <a:rPr lang="en-GB" dirty="0"/>
              <a:t>... s</a:t>
            </a:r>
            <a:endParaRPr lang="en-GB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31715A-0245-38E5-E232-BA4E7FDCFE7B}"/>
              </a:ext>
            </a:extLst>
          </p:cNvPr>
          <p:cNvSpPr txBox="1"/>
          <p:nvPr/>
        </p:nvSpPr>
        <p:spPr>
          <a:xfrm>
            <a:off x="270000" y="4668000"/>
            <a:ext cx="7272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Calibri"/>
                <a:cs typeface="Calibri"/>
              </a:rPr>
              <a:t>Call...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542252-D774-5773-427C-B65F2622B889}"/>
              </a:ext>
            </a:extLst>
          </p:cNvPr>
          <p:cNvSpPr txBox="1"/>
          <p:nvPr/>
        </p:nvSpPr>
        <p:spPr>
          <a:xfrm>
            <a:off x="270000" y="3575999"/>
            <a:ext cx="9432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ea typeface="Calibri"/>
                <a:cs typeface="Calibri"/>
              </a:rPr>
              <a:t>Turas...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2A6CE7-46F0-F129-A474-7C8ACC34842C}"/>
              </a:ext>
            </a:extLst>
          </p:cNvPr>
          <p:cNvSpPr txBox="1"/>
          <p:nvPr/>
        </p:nvSpPr>
        <p:spPr>
          <a:xfrm>
            <a:off x="2286000" y="2903998"/>
            <a:ext cx="28512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dirty="0" err="1">
                <a:ea typeface="Calibri"/>
                <a:cs typeface="Calibri"/>
              </a:rPr>
              <a:t>Còmhstrì</a:t>
            </a:r>
            <a:r>
              <a:rPr lang="en-GB" dirty="0">
                <a:ea typeface="Calibri"/>
                <a:cs typeface="Calibri"/>
              </a:rPr>
              <a:t> &amp; </a:t>
            </a:r>
            <a:r>
              <a:rPr lang="en-GB" dirty="0" err="1">
                <a:ea typeface="Calibri"/>
                <a:cs typeface="Calibri"/>
              </a:rPr>
              <a:t>fàs</a:t>
            </a:r>
            <a:r>
              <a:rPr lang="en-GB" dirty="0">
                <a:ea typeface="Calibri"/>
                <a:cs typeface="Calibri"/>
              </a:rPr>
              <a:t> </a:t>
            </a:r>
            <a:r>
              <a:rPr lang="en-GB" dirty="0" err="1">
                <a:ea typeface="Calibri"/>
                <a:cs typeface="Calibri"/>
              </a:rPr>
              <a:t>phearsanta</a:t>
            </a:r>
            <a:r>
              <a:rPr lang="en-GB" dirty="0">
                <a:ea typeface="Calibri"/>
                <a:cs typeface="Calibri"/>
              </a:rPr>
              <a:t>...</a:t>
            </a:r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CBF7EC-D3EA-AB88-B383-F18C9CAFD2CB}"/>
              </a:ext>
            </a:extLst>
          </p:cNvPr>
          <p:cNvSpPr txBox="1"/>
          <p:nvPr/>
        </p:nvSpPr>
        <p:spPr>
          <a:xfrm>
            <a:off x="3846000" y="4667999"/>
            <a:ext cx="1429200" cy="369332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 err="1">
                <a:ea typeface="Calibri"/>
                <a:cs typeface="Calibri"/>
              </a:rPr>
              <a:t>Inbheachd</a:t>
            </a:r>
            <a:r>
              <a:rPr lang="en-GB" dirty="0">
                <a:ea typeface="Calibri"/>
                <a:cs typeface="Calibri"/>
              </a:rPr>
              <a:t>...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2773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5A2F5BB-131A-1860-AF2F-1B3B0B3E5E2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15643" y="47382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Bhriathrachais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57B6E2F2-364D-1880-DD6B-61F88E821F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69894089"/>
              </p:ext>
            </p:extLst>
          </p:nvPr>
        </p:nvGraphicFramePr>
        <p:xfrm>
          <a:off x="415643" y="1772872"/>
          <a:ext cx="11360714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6786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917976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917976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917976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Mìneachadh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err="1"/>
                        <a:t>dìleab</a:t>
                      </a:r>
                      <a:endParaRPr lang="en-GB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dìleab</a:t>
                      </a:r>
                      <a:r>
                        <a:rPr lang="en-GB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as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dèidh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tachartas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neo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àm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eachdraidh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nuair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rudeiginn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sònraichte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mar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thoghradh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dhìrich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air an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tachartas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a'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cumail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a' dol as a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dhèidh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fàgail</a:t>
                      </a:r>
                      <a:r>
                        <a:rPr lang="en-GB" dirty="0"/>
                        <a:t> as do </a:t>
                      </a:r>
                      <a:r>
                        <a:rPr lang="en-GB" dirty="0" err="1"/>
                        <a:t>dhèidh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Cur </a:t>
                      </a:r>
                      <a:r>
                        <a:rPr lang="en-GB" dirty="0" err="1"/>
                        <a:t>crìoch</a:t>
                      </a:r>
                      <a:r>
                        <a:rPr lang="en-GB" dirty="0"/>
                        <a:t> air an </a:t>
                      </a:r>
                      <a:r>
                        <a:rPr lang="en-GB" dirty="0" err="1"/>
                        <a:t>seantans</a:t>
                      </a:r>
                      <a:r>
                        <a:rPr lang="en-GB" dirty="0"/>
                        <a:t> a' </a:t>
                      </a:r>
                      <a:r>
                        <a:rPr lang="en-GB" dirty="0" err="1"/>
                        <a:t>leannas</a:t>
                      </a:r>
                      <a:r>
                        <a:rPr lang="en-GB" dirty="0"/>
                        <a:t> a' </a:t>
                      </a:r>
                      <a:r>
                        <a:rPr lang="en-GB" dirty="0" err="1"/>
                        <a:t>cleachdadh</a:t>
                      </a:r>
                      <a:r>
                        <a:rPr lang="en-GB" dirty="0"/>
                        <a:t> an </a:t>
                      </a:r>
                      <a:r>
                        <a:rPr lang="en-GB" dirty="0" err="1"/>
                        <a:t>fhacail</a:t>
                      </a:r>
                      <a:r>
                        <a:rPr lang="en-GB" dirty="0"/>
                        <a:t> </a:t>
                      </a:r>
                      <a:r>
                        <a:rPr lang="en-GB" b="1" dirty="0" err="1"/>
                        <a:t>dìleab</a:t>
                      </a:r>
                      <a:r>
                        <a:rPr lang="en-GB" b="1" dirty="0"/>
                        <a:t>... 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'S e </a:t>
                      </a:r>
                      <a:r>
                        <a:rPr lang="en-GB" dirty="0" err="1"/>
                        <a:t>ceòladair</a:t>
                      </a:r>
                      <a:r>
                        <a:rPr lang="en-GB" dirty="0"/>
                        <a:t> a </a:t>
                      </a:r>
                      <a:r>
                        <a:rPr lang="en-GB" dirty="0" err="1"/>
                        <a:t>th</a:t>
                      </a:r>
                      <a:r>
                        <a:rPr lang="en-GB" dirty="0"/>
                        <a:t>' </a:t>
                      </a:r>
                      <a:r>
                        <a:rPr lang="en-GB" dirty="0" err="1"/>
                        <a:t>ann</a:t>
                      </a:r>
                      <a:r>
                        <a:rPr lang="en-GB" dirty="0"/>
                        <a:t> an... a </a:t>
                      </a:r>
                      <a:r>
                        <a:rPr lang="en-GB" dirty="0" err="1"/>
                        <a:t>tha</a:t>
                      </a:r>
                      <a:r>
                        <a:rPr lang="en-GB" dirty="0"/>
                        <a:t> air </a:t>
                      </a:r>
                      <a:r>
                        <a:rPr lang="en-GB" b="1" dirty="0" err="1"/>
                        <a:t>dìleab</a:t>
                      </a:r>
                      <a:r>
                        <a:rPr lang="en-GB" dirty="0"/>
                        <a:t> </a:t>
                      </a:r>
                      <a:r>
                        <a:rPr lang="en-GB" dirty="0" err="1"/>
                        <a:t>maireachdainn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fhàgail</a:t>
                      </a:r>
                      <a:r>
                        <a:rPr lang="en-GB" dirty="0"/>
                        <a:t> air an t-</a:t>
                      </a:r>
                      <a:r>
                        <a:rPr lang="en-GB" dirty="0" err="1"/>
                        <a:t>saoghail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oir</a:t>
                      </a:r>
                      <a:r>
                        <a:rPr lang="en-GB" dirty="0"/>
                        <a:t>....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927080"/>
                  </a:ext>
                </a:extLst>
              </a:tr>
              <a:tr h="487163">
                <a:tc>
                  <a:txBody>
                    <a:bodyPr/>
                    <a:lstStyle/>
                    <a:p>
                      <a:r>
                        <a:rPr lang="en-GB" dirty="0" err="1"/>
                        <a:t>ainneartach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ag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ràdh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bheil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sòisealtas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laghadh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neo a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chleachdaidhean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1" i="0" u="none" strike="noStrike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ainneartach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you den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bheachd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gu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bheil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dòigh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bhorb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mì-chothromach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aige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le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daoine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Trom, </a:t>
                      </a:r>
                      <a:r>
                        <a:rPr lang="en-GB" dirty="0" err="1"/>
                        <a:t>làimhseachadh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bhorb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Ath-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sgrìobh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 is 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crìochnaich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Gu </a:t>
                      </a:r>
                      <a:r>
                        <a:rPr lang="en-GB" dirty="0" err="1"/>
                        <a:t>truagh</a:t>
                      </a:r>
                      <a:r>
                        <a:rPr lang="en-GB" dirty="0"/>
                        <a:t>, </a:t>
                      </a:r>
                      <a:r>
                        <a:rPr lang="en-GB" dirty="0" err="1"/>
                        <a:t>tha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boireannaich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fhathast</a:t>
                      </a:r>
                      <a:r>
                        <a:rPr lang="en-GB" dirty="0"/>
                        <a:t> an </a:t>
                      </a:r>
                      <a:r>
                        <a:rPr lang="en-GB" dirty="0" err="1"/>
                        <a:t>ceannsal</a:t>
                      </a:r>
                      <a:r>
                        <a:rPr lang="en-GB" dirty="0"/>
                        <a:t> </a:t>
                      </a:r>
                      <a:r>
                        <a:rPr lang="en-GB" b="1" dirty="0" err="1"/>
                        <a:t>ainneart</a:t>
                      </a:r>
                      <a:r>
                        <a:rPr lang="en-GB" b="1" dirty="0"/>
                        <a:t> </a:t>
                      </a:r>
                      <a:r>
                        <a:rPr lang="en-GB" b="0" dirty="0" err="1"/>
                        <a:t>ann</a:t>
                      </a:r>
                      <a:r>
                        <a:rPr lang="en-GB" b="0" dirty="0"/>
                        <a:t> an </a:t>
                      </a:r>
                      <a:r>
                        <a:rPr lang="en-GB" b="0" dirty="0" err="1"/>
                        <a:t>gnìomhachais</a:t>
                      </a:r>
                      <a:r>
                        <a:rPr lang="en-GB" b="0" dirty="0"/>
                        <a:t> a' </a:t>
                      </a:r>
                      <a:r>
                        <a:rPr lang="en-GB" b="0" dirty="0" err="1"/>
                        <a:t>chiùil</a:t>
                      </a:r>
                      <a:r>
                        <a:rPr lang="en-GB" b="0" dirty="0"/>
                        <a:t> </a:t>
                      </a:r>
                      <a:r>
                        <a:rPr lang="en-GB" b="0" dirty="0" err="1"/>
                        <a:t>oir</a:t>
                      </a:r>
                      <a:r>
                        <a:rPr lang="en-GB" b="0" dirty="0"/>
                        <a:t>... </a:t>
                      </a:r>
                      <a:r>
                        <a:rPr lang="en-GB" dirty="0"/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3726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79950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7B9A-2BB9-3836-F865-C6798A84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616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Leughaidh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</a:t>
            </a:r>
          </a:p>
          <a:p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ea typeface="Calibri Light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C81DB6-4978-A6CE-F980-F6415D72F6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286667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ea typeface="+mn-lt"/>
                <a:cs typeface="+mn-lt"/>
              </a:rPr>
              <a:t>Leugh</a:t>
            </a:r>
            <a:r>
              <a:rPr lang="en-GB" dirty="0">
                <a:ea typeface="+mn-lt"/>
                <a:cs typeface="+mn-lt"/>
              </a:rPr>
              <a:t> an </a:t>
            </a:r>
            <a:r>
              <a:rPr lang="en-GB" dirty="0" err="1">
                <a:ea typeface="+mn-lt"/>
                <a:cs typeface="+mn-lt"/>
              </a:rPr>
              <a:t>dà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paragraf</a:t>
            </a:r>
            <a:r>
              <a:rPr lang="en-GB" dirty="0">
                <a:ea typeface="+mn-lt"/>
                <a:cs typeface="+mn-lt"/>
              </a:rPr>
              <a:t> mu </a:t>
            </a:r>
            <a:r>
              <a:rPr lang="en-GB" dirty="0" err="1">
                <a:ea typeface="+mn-lt"/>
                <a:cs typeface="+mn-lt"/>
              </a:rPr>
              <a:t>dheireadh</a:t>
            </a:r>
            <a:r>
              <a:rPr lang="en-GB" dirty="0">
                <a:ea typeface="+mn-lt"/>
                <a:cs typeface="+mn-lt"/>
              </a:rPr>
              <a:t> de "</a:t>
            </a:r>
            <a:r>
              <a:rPr lang="en-GB" dirty="0" err="1">
                <a:ea typeface="+mn-lt"/>
                <a:cs typeface="+mn-lt"/>
              </a:rPr>
              <a:t>Àrd-Shealladh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Cùrsa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Obrach</a:t>
            </a:r>
            <a:r>
              <a:rPr lang="en-GB" dirty="0">
                <a:ea typeface="+mn-lt"/>
                <a:cs typeface="+mn-lt"/>
              </a:rPr>
              <a:t>" a-</a:t>
            </a:r>
            <a:r>
              <a:rPr lang="en-GB" dirty="0" err="1">
                <a:ea typeface="+mn-lt"/>
                <a:cs typeface="+mn-lt"/>
              </a:rPr>
              <a:t>rithist</a:t>
            </a:r>
            <a:r>
              <a:rPr lang="en-GB" dirty="0">
                <a:ea typeface="+mn-lt"/>
                <a:cs typeface="+mn-lt"/>
              </a:rPr>
              <a:t>.</a:t>
            </a:r>
            <a:endParaRPr lang="en-US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Bu chòir ràdh ri na sgoilearan èisteachd ri do ‘</a:t>
            </a:r>
            <a:r>
              <a:rPr lang="gd-GB" dirty="0" err="1">
                <a:ea typeface="+mn-lt"/>
                <a:cs typeface="+mn-lt"/>
              </a:rPr>
              <a:t>prodaist</a:t>
            </a:r>
            <a:r>
              <a:rPr lang="gd-GB" dirty="0">
                <a:ea typeface="+mn-lt"/>
                <a:cs typeface="+mn-lt"/>
              </a:rPr>
              <a:t>’ (mar a tha guth a' dol suas agus sìos) do ghutha agus a bhith deiseil an dà paragraf a leughadh air ais thugad anns an aon dòigh.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Tha an gnìomh seo ag amas air na comasan leughaidh aca a neartachadh agus an cuid mhisneachd. 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50502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7B9A-2BB9-3836-F865-C6798A847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528" y="631639"/>
            <a:ext cx="9618345" cy="110584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b="1" kern="1200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US" b="1" kern="1200" dirty="0">
                <a:latin typeface="Calibri" panose="020F0502020204030204" pitchFamily="34" charset="0"/>
                <a:cs typeface="Calibri" panose="020F0502020204030204" pitchFamily="34" charset="0"/>
              </a:rPr>
              <a:t> 17 </a:t>
            </a:r>
            <a:r>
              <a:rPr lang="en-US" kern="1200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mise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tusa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!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  <a:p>
            <a:endParaRPr lang="en-US" b="1" kern="1200" dirty="0">
              <a:latin typeface="Calibri" panose="020F0502020204030204" pitchFamily="34" charset="0"/>
              <a:ea typeface="Calibri Light"/>
              <a:cs typeface="Calibri" panose="020F050202020403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F76055-05F5-717C-5873-3A72C4A65165}"/>
              </a:ext>
            </a:extLst>
          </p:cNvPr>
          <p:cNvSpPr txBox="1">
            <a:spLocks/>
          </p:cNvSpPr>
          <p:nvPr/>
        </p:nvSpPr>
        <p:spPr>
          <a:xfrm>
            <a:off x="874528" y="1342813"/>
            <a:ext cx="10593572" cy="14599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/>
            <a:r>
              <a:rPr lang="gd-GB" sz="2000" dirty="0">
                <a:ea typeface="+mn-lt"/>
                <a:cs typeface="+mn-lt"/>
              </a:rPr>
              <a:t>Èist ri do thidsear a' leughadh </a:t>
            </a:r>
            <a:r>
              <a:rPr lang="en-GB" sz="2000" dirty="0">
                <a:ea typeface="+mn-lt"/>
                <a:cs typeface="+mn-lt"/>
              </a:rPr>
              <a:t>an </a:t>
            </a:r>
            <a:r>
              <a:rPr lang="en-GB" sz="2000" dirty="0" err="1">
                <a:ea typeface="+mn-lt"/>
                <a:cs typeface="+mn-lt"/>
              </a:rPr>
              <a:t>dà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paragraf</a:t>
            </a:r>
            <a:r>
              <a:rPr lang="en-GB" sz="2000" dirty="0">
                <a:ea typeface="+mn-lt"/>
                <a:cs typeface="+mn-lt"/>
              </a:rPr>
              <a:t> mu </a:t>
            </a:r>
            <a:r>
              <a:rPr lang="en-GB" sz="2000" dirty="0" err="1">
                <a:ea typeface="+mn-lt"/>
                <a:cs typeface="+mn-lt"/>
              </a:rPr>
              <a:t>dheireadh</a:t>
            </a:r>
            <a:r>
              <a:rPr lang="en-GB" sz="2000" dirty="0">
                <a:ea typeface="+mn-lt"/>
                <a:cs typeface="+mn-lt"/>
              </a:rPr>
              <a:t> de</a:t>
            </a:r>
            <a:r>
              <a:rPr lang="gd-GB" sz="2000" dirty="0">
                <a:ea typeface="+mn-lt"/>
                <a:cs typeface="+mn-lt"/>
              </a:rPr>
              <a:t> "</a:t>
            </a:r>
            <a:r>
              <a:rPr lang="en-GB" sz="2000" dirty="0" err="1">
                <a:ea typeface="+mn-lt"/>
                <a:cs typeface="+mn-lt"/>
              </a:rPr>
              <a:t>Àrd-Shealladh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Cùrsa</a:t>
            </a:r>
            <a:r>
              <a:rPr lang="en-GB" sz="2000" dirty="0">
                <a:ea typeface="+mn-lt"/>
                <a:cs typeface="+mn-lt"/>
              </a:rPr>
              <a:t> </a:t>
            </a:r>
            <a:r>
              <a:rPr lang="en-GB" sz="2000" dirty="0" err="1">
                <a:ea typeface="+mn-lt"/>
                <a:cs typeface="+mn-lt"/>
              </a:rPr>
              <a:t>Obrach</a:t>
            </a:r>
            <a:r>
              <a:rPr lang="gd-GB" sz="2000" dirty="0">
                <a:ea typeface="+mn-lt"/>
                <a:cs typeface="+mn-lt"/>
              </a:rPr>
              <a:t>" agus èist ri ‘</a:t>
            </a:r>
            <a:r>
              <a:rPr lang="gd-GB" sz="2000" dirty="0" err="1">
                <a:ea typeface="+mn-lt"/>
                <a:cs typeface="+mn-lt"/>
              </a:rPr>
              <a:t>prodaist</a:t>
            </a:r>
            <a:r>
              <a:rPr lang="gd-GB" sz="2000" dirty="0">
                <a:ea typeface="+mn-lt"/>
                <a:cs typeface="+mn-lt"/>
              </a:rPr>
              <a:t>’ (mar a tha guth a' dol suas agus sìos) an guth.</a:t>
            </a:r>
          </a:p>
          <a:p>
            <a:r>
              <a:rPr lang="gd-GB" sz="2000" dirty="0">
                <a:ea typeface="+mn-lt"/>
                <a:cs typeface="+mn-lt"/>
              </a:rPr>
              <a:t>Còmhla ri do cho-aoisich, leugh a' phàirt a-rithist le bhith cùramach aire a ghabhail de phuingeachadh agus feuchainn air a' </a:t>
            </a:r>
            <a:r>
              <a:rPr lang="gd-GB" sz="2000" dirty="0" err="1">
                <a:ea typeface="+mn-lt"/>
                <a:cs typeface="+mn-lt"/>
              </a:rPr>
              <a:t>phrodaist</a:t>
            </a:r>
            <a:r>
              <a:rPr lang="gd-GB" sz="2000" dirty="0">
                <a:ea typeface="+mn-lt"/>
                <a:cs typeface="+mn-lt"/>
              </a:rPr>
              <a:t> a bha aig do thidsear.</a:t>
            </a:r>
            <a:endParaRPr lang="gd-GB" dirty="0">
              <a:ea typeface="+mn-lt"/>
              <a:cs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A7DE5A-A863-D8C8-FECF-D1E6A24D0BD0}"/>
              </a:ext>
            </a:extLst>
          </p:cNvPr>
          <p:cNvSpPr txBox="1"/>
          <p:nvPr/>
        </p:nvSpPr>
        <p:spPr>
          <a:xfrm>
            <a:off x="874528" y="2880581"/>
            <a:ext cx="10593572" cy="35394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Fàgaidh liosta de na rinn i aig an àm seo daoine am fiamh a’ smaointinn air ciamar idir a rachadh air neach an uiread a rudan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choileanadh ri am beò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i ri dannsa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seinn agus cleasachd gu proifeiseanta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agus ag obair air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ceann-fhèin na sgrìobhadair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deasaiche agus craoladair ann an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Cairo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agus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Ghana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Sgrìobh i bàrdachd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aistidhean agus seachd beatha-aisneis mu a beatha fhèin a ghlac iom-fhillteachd cuairt mac an duine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Sgrìobh i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riochdaich i agus stiùir i dhealbhan-chluich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bha i ri cleasachd ann an prògraman telebhisein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a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’ stiùireadh fhilmichean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chaidh iomadach duais agus ceum urramach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thoirt dhi, agus ged nach do choilean i ceum foirmeil riamh, ghlac i inntinnean oileanaich mar òraidiche oilthigh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Am measg na bha seo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b’ e tagraiche misneachail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bh’ innte airson chòirichean chatharra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Ann 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1960,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choinnich i ri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Martin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Luther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King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an tagraiche lèirsinneach leis an obrachadh i an co-bhonn le a deagh charaid eile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Malcolm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X.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B’ e coinneamh chinn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bh’ ann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a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’ lasadh cinnt làidir a faclan fhèin a chleachdadh gus bruidhinn a-mach airson dhaoine eile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a’ gabhail pàirt ann an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caismeachdan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agus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railidhean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a’ cur bhuidhnean air dòigh agus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gu dearbh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a’ dèanamh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sgrìobhadh a dh'adhbharaich aon de na rudan as motha na beatha fhèin. Ann an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1993,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fhuair i cuireadh a’ phìos bhàrdachd 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On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The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Pulse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Of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Morning</a:t>
            </a:r>
            <a:r>
              <a:rPr lang="gd-GB" sz="14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a leughadh aig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seannsadh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a’ Cheann Suidhe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Bill </a:t>
            </a:r>
            <a:r>
              <a:rPr lang="gd-GB" sz="14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Clinton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Le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mileanan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de </a:t>
            </a:r>
            <a:r>
              <a:rPr lang="gd-GB" sz="1400" dirty="0" err="1">
                <a:solidFill>
                  <a:srgbClr val="000000"/>
                </a:solidFill>
                <a:ea typeface="+mn-lt"/>
                <a:cs typeface="+mn-lt"/>
              </a:rPr>
              <a:t>dh’Ameirigeanaich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 a’ coimhead air feadh na dùthcha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rinn i iarratas airson sìobhaltachd shòisealta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chan e a-mhàin a thaobh cinneadh ach eadar a h-uile duine - ge bith an gnè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teachd-a-steach neo cò 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as a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thàinig iad. Cha leigeadh a co-fhaireachdainn le duine bhith air am fàgail as aonais aithneachadh mar chlann nan daoine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le còir co-ionnan air gaol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400" dirty="0">
                <a:solidFill>
                  <a:srgbClr val="000000"/>
                </a:solidFill>
                <a:ea typeface="+mn-lt"/>
                <a:cs typeface="+mn-lt"/>
              </a:rPr>
              <a:t>coibhneas agus ion-ghabhaltas</a:t>
            </a:r>
            <a:r>
              <a:rPr lang="gd-GB" sz="14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4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4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10604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353317-6050-13BE-A5DA-3BA812B1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08" y="626382"/>
            <a:ext cx="10515600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18 </a:t>
            </a:r>
            <a:r>
              <a:rPr lang="en-GB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– On the Pulse of Morning</a:t>
            </a:r>
            <a:endParaRPr lang="en-US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46178-EEF8-974D-452D-D31CE978E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0408" y="182562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Leugh</a:t>
            </a:r>
            <a:r>
              <a:rPr lang="en-GB" dirty="0"/>
              <a:t> </a:t>
            </a:r>
            <a:r>
              <a:rPr lang="en-GB" dirty="0" err="1"/>
              <a:t>dàn</a:t>
            </a:r>
            <a:r>
              <a:rPr lang="en-GB" dirty="0"/>
              <a:t> Angelou </a:t>
            </a:r>
            <a:r>
              <a:rPr lang="en-GB" dirty="0" err="1"/>
              <a:t>dhan</a:t>
            </a:r>
            <a:r>
              <a:rPr lang="en-GB" dirty="0"/>
              <a:t> </a:t>
            </a:r>
            <a:r>
              <a:rPr lang="en-GB" dirty="0" err="1"/>
              <a:t>chlas</a:t>
            </a:r>
            <a:r>
              <a:rPr lang="en-GB" dirty="0"/>
              <a:t>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17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10B05-F979-A36F-377E-10790857B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233" y="309644"/>
            <a:ext cx="10419630" cy="1111843"/>
          </a:xfrm>
        </p:spPr>
        <p:txBody>
          <a:bodyPr anchor="ctr">
            <a:normAutofit/>
          </a:bodyPr>
          <a:lstStyle/>
          <a:p>
            <a:r>
              <a:rPr lang="en-GB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 18 </a:t>
            </a:r>
            <a:r>
              <a:rPr lang="en-GB" sz="4000" i="1" dirty="0">
                <a:latin typeface="Calibri Light" panose="020F0302020204030204" pitchFamily="34" charset="0"/>
                <a:cs typeface="Calibri Light" panose="020F0302020204030204" pitchFamily="34" charset="0"/>
              </a:rPr>
              <a:t>– On the Pulse of Morning</a:t>
            </a:r>
            <a:endParaRPr lang="en-US" sz="40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DEDD9BF-FB35-AD07-64DE-F130F74939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32" y="1307187"/>
            <a:ext cx="5837366" cy="767904"/>
          </a:xfrm>
        </p:spPr>
        <p:txBody>
          <a:bodyPr anchor="ctr">
            <a:normAutofit/>
          </a:bodyPr>
          <a:lstStyle/>
          <a:p>
            <a:pPr algn="ctr"/>
            <a:r>
              <a:rPr lang="en-GB" sz="2000" dirty="0" err="1"/>
              <a:t>Èist</a:t>
            </a:r>
            <a:r>
              <a:rPr lang="en-GB" sz="2000" dirty="0"/>
              <a:t> </a:t>
            </a:r>
            <a:r>
              <a:rPr lang="en-GB" sz="2000" dirty="0" err="1"/>
              <a:t>ri</a:t>
            </a:r>
            <a:r>
              <a:rPr lang="en-GB" sz="2000" dirty="0"/>
              <a:t> do </a:t>
            </a:r>
            <a:r>
              <a:rPr lang="en-GB" sz="2000" dirty="0" err="1"/>
              <a:t>thidsear</a:t>
            </a:r>
            <a:r>
              <a:rPr lang="en-GB" sz="2000" dirty="0"/>
              <a:t> a' </a:t>
            </a:r>
            <a:r>
              <a:rPr lang="en-GB" sz="2000" dirty="0" err="1"/>
              <a:t>leughadh</a:t>
            </a:r>
            <a:r>
              <a:rPr lang="en-GB" sz="2000" dirty="0"/>
              <a:t> </a:t>
            </a:r>
            <a:r>
              <a:rPr lang="en-GB" sz="2000" dirty="0" err="1"/>
              <a:t>dàn</a:t>
            </a:r>
            <a:r>
              <a:rPr lang="en-GB" sz="2000" dirty="0"/>
              <a:t> Angelou...</a:t>
            </a:r>
            <a:endParaRPr lang="en-US" sz="20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BF48EC26-73EE-FD80-6613-D62A7EB03B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00" y="1421487"/>
            <a:ext cx="3573341" cy="491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027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E7F312-1391-2BF7-4115-287BB49BA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64695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Dath,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Samhla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Òran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tidsear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79B5-B3F3-3A56-4251-29FB4621BF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2519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Stèidhichte</a:t>
            </a:r>
            <a:r>
              <a:rPr lang="en-GB" dirty="0"/>
              <a:t> air an </a:t>
            </a:r>
            <a:r>
              <a:rPr lang="en-GB" dirty="0" err="1"/>
              <a:t>ionnsachaidh</a:t>
            </a:r>
            <a:r>
              <a:rPr lang="en-GB" dirty="0"/>
              <a:t> </a:t>
            </a:r>
            <a:r>
              <a:rPr lang="en-GB" dirty="0" err="1"/>
              <a:t>bhon</a:t>
            </a:r>
            <a:r>
              <a:rPr lang="en-GB" dirty="0"/>
              <a:t> </a:t>
            </a:r>
            <a:r>
              <a:rPr lang="en-GB" dirty="0" err="1"/>
              <a:t>bhàrdachd</a:t>
            </a:r>
            <a:r>
              <a:rPr lang="en-GB" dirty="0"/>
              <a:t>, </a:t>
            </a:r>
            <a:r>
              <a:rPr lang="en-GB" dirty="0" err="1"/>
              <a:t>bu</a:t>
            </a:r>
            <a:r>
              <a:rPr lang="en-GB" dirty="0"/>
              <a:t>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 </a:t>
            </a:r>
            <a:r>
              <a:rPr lang="en-GB" dirty="0" err="1"/>
              <a:t>postair</a:t>
            </a:r>
            <a:r>
              <a:rPr lang="en-GB" dirty="0"/>
              <a:t> a </a:t>
            </a:r>
            <a:r>
              <a:rPr lang="en-GB" dirty="0" err="1"/>
              <a:t>chruthachad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a' </a:t>
            </a:r>
            <a:r>
              <a:rPr lang="en-GB" dirty="0" err="1"/>
              <a:t>riochdachadh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tha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</a:t>
            </a:r>
            <a:r>
              <a:rPr lang="en-GB" dirty="0" err="1"/>
              <a:t>sna</a:t>
            </a:r>
            <a:r>
              <a:rPr lang="en-GB" dirty="0"/>
              <a:t> </a:t>
            </a:r>
            <a:r>
              <a:rPr lang="en-GB" dirty="0" err="1"/>
              <a:t>dàn</a:t>
            </a:r>
            <a:r>
              <a:rPr lang="en-GB" dirty="0"/>
              <a:t>. Bu </a:t>
            </a:r>
            <a:r>
              <a:rPr lang="en-GB" dirty="0" err="1"/>
              <a:t>chòir</a:t>
            </a:r>
            <a:r>
              <a:rPr lang="en-GB" dirty="0"/>
              <a:t> </a:t>
            </a:r>
            <a:r>
              <a:rPr lang="en-GB" dirty="0" err="1"/>
              <a:t>dha</a:t>
            </a:r>
            <a:r>
              <a:rPr lang="en-GB" dirty="0"/>
              <a:t> </a:t>
            </a:r>
            <a:r>
              <a:rPr lang="en-GB" dirty="0" err="1"/>
              <a:t>na</a:t>
            </a:r>
            <a:r>
              <a:rPr lang="en-GB" dirty="0"/>
              <a:t> bun </a:t>
            </a:r>
            <a:r>
              <a:rPr lang="en-GB" dirty="0" err="1"/>
              <a:t>seantansan</a:t>
            </a:r>
            <a:r>
              <a:rPr lang="en-GB" dirty="0"/>
              <a:t> aca a </a:t>
            </a:r>
            <a:r>
              <a:rPr lang="en-GB" dirty="0" err="1"/>
              <a:t>bhith</a:t>
            </a:r>
            <a:r>
              <a:rPr lang="en-GB" dirty="0"/>
              <a:t> air an </a:t>
            </a:r>
            <a:r>
              <a:rPr lang="en-GB" dirty="0" err="1"/>
              <a:t>cleachdadh</a:t>
            </a:r>
            <a:r>
              <a:rPr lang="en-GB" dirty="0"/>
              <a:t> air a' </a:t>
            </a:r>
            <a:r>
              <a:rPr lang="en-GB" dirty="0" err="1"/>
              <a:t>phostair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taghaidhean</a:t>
            </a:r>
            <a:r>
              <a:rPr lang="en-GB" dirty="0"/>
              <a:t> aca a' </a:t>
            </a:r>
            <a:r>
              <a:rPr lang="en-GB" dirty="0" err="1"/>
              <a:t>mhìneachadh</a:t>
            </a:r>
            <a:r>
              <a:rPr lang="en-GB" dirty="0"/>
              <a:t>. 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11534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83C39-AE51-EA4A-1A0C-74DAF036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19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 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Dath,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Samhla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,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Òran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Postair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8D1FBC-41C5-14EF-6B49-F9FB3EC6A3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 err="1"/>
              <a:t>Cruthaich</a:t>
            </a:r>
            <a:r>
              <a:rPr lang="en-GB" dirty="0"/>
              <a:t> </a:t>
            </a:r>
            <a:r>
              <a:rPr lang="en-GB" dirty="0" err="1"/>
              <a:t>postair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a' </a:t>
            </a:r>
            <a:r>
              <a:rPr lang="en-GB" dirty="0" err="1"/>
              <a:t>riochdachadh</a:t>
            </a:r>
            <a:r>
              <a:rPr lang="en-GB" dirty="0"/>
              <a:t> </a:t>
            </a:r>
            <a:r>
              <a:rPr lang="en-GB" dirty="0" err="1"/>
              <a:t>dàn</a:t>
            </a:r>
            <a:r>
              <a:rPr lang="en-GB" dirty="0"/>
              <a:t> Angelou, ‘On the Pulse of Morning’.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dirty="0" err="1"/>
              <a:t>Cleachd</a:t>
            </a:r>
            <a:r>
              <a:rPr lang="en-GB" dirty="0"/>
              <a:t> </a:t>
            </a:r>
            <a:r>
              <a:rPr lang="en-GB" dirty="0" err="1"/>
              <a:t>samhlaidhean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dath</a:t>
            </a:r>
            <a:r>
              <a:rPr lang="en-GB" dirty="0"/>
              <a:t> </a:t>
            </a:r>
            <a:r>
              <a:rPr lang="en-GB" dirty="0" err="1"/>
              <a:t>airson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bun </a:t>
            </a:r>
            <a:r>
              <a:rPr lang="en-GB" dirty="0" err="1"/>
              <a:t>seantansan</a:t>
            </a:r>
            <a:r>
              <a:rPr lang="en-GB" dirty="0"/>
              <a:t> a </a:t>
            </a:r>
            <a:r>
              <a:rPr lang="en-GB" dirty="0" err="1"/>
              <a:t>leannas</a:t>
            </a:r>
            <a:r>
              <a:rPr lang="en-GB" dirty="0"/>
              <a:t> a </a:t>
            </a:r>
            <a:r>
              <a:rPr lang="en-GB" dirty="0" err="1"/>
              <a:t>mhìnneachadh</a:t>
            </a:r>
            <a:r>
              <a:rPr lang="en-GB" dirty="0"/>
              <a:t>... </a:t>
            </a:r>
          </a:p>
          <a:p>
            <a:pPr>
              <a:lnSpc>
                <a:spcPct val="120000"/>
              </a:lnSpc>
            </a:pPr>
            <a:endParaRPr lang="en-GB" dirty="0"/>
          </a:p>
          <a:p>
            <a:pPr>
              <a:lnSpc>
                <a:spcPct val="120000"/>
              </a:lnSpc>
            </a:pPr>
            <a:r>
              <a:rPr lang="en-GB" err="1"/>
              <a:t>Thagh</a:t>
            </a:r>
            <a:r>
              <a:rPr lang="en-GB" dirty="0"/>
              <a:t> mi an </a:t>
            </a:r>
            <a:r>
              <a:rPr lang="en-GB" err="1"/>
              <a:t>dath</a:t>
            </a:r>
            <a:r>
              <a:rPr lang="en-GB" dirty="0"/>
              <a:t> __________ </a:t>
            </a:r>
            <a:r>
              <a:rPr lang="en-GB" err="1"/>
              <a:t>gus</a:t>
            </a:r>
            <a:r>
              <a:rPr lang="en-GB" dirty="0"/>
              <a:t> an </a:t>
            </a:r>
            <a:r>
              <a:rPr lang="en-GB" err="1"/>
              <a:t>dàn</a:t>
            </a:r>
            <a:r>
              <a:rPr lang="en-GB" dirty="0"/>
              <a:t> ‘On the Pulse of Morning’ a' </a:t>
            </a:r>
            <a:r>
              <a:rPr lang="en-GB" err="1"/>
              <a:t>riochdachadh</a:t>
            </a:r>
            <a:r>
              <a:rPr lang="en-GB" dirty="0"/>
              <a:t> </a:t>
            </a:r>
            <a:r>
              <a:rPr lang="en-GB" err="1"/>
              <a:t>oir</a:t>
            </a:r>
            <a:r>
              <a:rPr lang="en-GB"/>
              <a:t>… </a:t>
            </a:r>
            <a:endParaRPr lang="en-GB">
              <a:ea typeface="Calibri"/>
              <a:cs typeface="Calibri"/>
            </a:endParaRPr>
          </a:p>
          <a:p>
            <a:pPr>
              <a:lnSpc>
                <a:spcPct val="120000"/>
              </a:lnSpc>
            </a:pPr>
            <a:r>
              <a:rPr lang="en-GB" dirty="0" err="1">
                <a:ea typeface="+mn-lt"/>
                <a:cs typeface="+mn-lt"/>
              </a:rPr>
              <a:t>Thagh</a:t>
            </a:r>
            <a:r>
              <a:rPr lang="en-GB" dirty="0">
                <a:ea typeface="+mn-lt"/>
                <a:cs typeface="+mn-lt"/>
              </a:rPr>
              <a:t> mi an</a:t>
            </a:r>
            <a:r>
              <a:rPr lang="en-GB" dirty="0"/>
              <a:t> </a:t>
            </a:r>
            <a:r>
              <a:rPr lang="en-GB" dirty="0" err="1"/>
              <a:t>samhla</a:t>
            </a:r>
            <a:r>
              <a:rPr lang="en-GB" dirty="0"/>
              <a:t> __________ </a:t>
            </a:r>
            <a:r>
              <a:rPr lang="en-GB" dirty="0" err="1">
                <a:ea typeface="+mn-lt"/>
                <a:cs typeface="+mn-lt"/>
              </a:rPr>
              <a:t>gus</a:t>
            </a:r>
            <a:r>
              <a:rPr lang="en-GB" dirty="0">
                <a:ea typeface="+mn-lt"/>
                <a:cs typeface="+mn-lt"/>
              </a:rPr>
              <a:t> an </a:t>
            </a:r>
            <a:r>
              <a:rPr lang="en-GB" dirty="0" err="1">
                <a:ea typeface="+mn-lt"/>
                <a:cs typeface="+mn-lt"/>
              </a:rPr>
              <a:t>dàn</a:t>
            </a:r>
            <a:r>
              <a:rPr lang="en-GB" dirty="0">
                <a:ea typeface="+mn-lt"/>
                <a:cs typeface="+mn-lt"/>
              </a:rPr>
              <a:t> ‘On the Pulse of Morning’ a' </a:t>
            </a:r>
            <a:r>
              <a:rPr lang="en-GB" dirty="0" err="1">
                <a:ea typeface="+mn-lt"/>
                <a:cs typeface="+mn-lt"/>
              </a:rPr>
              <a:t>riochdachadh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oir</a:t>
            </a:r>
            <a:r>
              <a:rPr lang="en-GB" dirty="0">
                <a:ea typeface="+mn-lt"/>
                <a:cs typeface="+mn-lt"/>
              </a:rPr>
              <a:t>… </a:t>
            </a:r>
          </a:p>
          <a:p>
            <a:pPr>
              <a:lnSpc>
                <a:spcPct val="120000"/>
              </a:lnSpc>
            </a:pPr>
            <a:r>
              <a:rPr lang="en-GB" err="1">
                <a:ea typeface="+mn-lt"/>
                <a:cs typeface="+mn-lt"/>
              </a:rPr>
              <a:t>Thagh</a:t>
            </a:r>
            <a:r>
              <a:rPr lang="en-GB">
                <a:ea typeface="+mn-lt"/>
                <a:cs typeface="+mn-lt"/>
              </a:rPr>
              <a:t> mi an </a:t>
            </a:r>
            <a:r>
              <a:rPr lang="en-GB" err="1">
                <a:ea typeface="+mn-lt"/>
                <a:cs typeface="+mn-lt"/>
              </a:rPr>
              <a:t>òran</a:t>
            </a:r>
            <a:r>
              <a:rPr lang="en-GB"/>
              <a:t> __________ </a:t>
            </a:r>
            <a:r>
              <a:rPr lang="en-GB" err="1">
                <a:ea typeface="+mn-lt"/>
                <a:cs typeface="+mn-lt"/>
              </a:rPr>
              <a:t>gus</a:t>
            </a:r>
            <a:r>
              <a:rPr lang="en-GB">
                <a:ea typeface="+mn-lt"/>
                <a:cs typeface="+mn-lt"/>
              </a:rPr>
              <a:t> an </a:t>
            </a:r>
            <a:r>
              <a:rPr lang="en-GB" err="1">
                <a:ea typeface="+mn-lt"/>
                <a:cs typeface="+mn-lt"/>
              </a:rPr>
              <a:t>dàn</a:t>
            </a:r>
            <a:r>
              <a:rPr lang="en-GB">
                <a:ea typeface="+mn-lt"/>
                <a:cs typeface="+mn-lt"/>
              </a:rPr>
              <a:t> ‘On the Pulse of Morning’ a' </a:t>
            </a:r>
            <a:r>
              <a:rPr lang="en-GB" err="1">
                <a:ea typeface="+mn-lt"/>
                <a:cs typeface="+mn-lt"/>
              </a:rPr>
              <a:t>riochdachadh</a:t>
            </a:r>
            <a:r>
              <a:rPr lang="en-GB">
                <a:ea typeface="+mn-lt"/>
                <a:cs typeface="+mn-lt"/>
              </a:rPr>
              <a:t> </a:t>
            </a:r>
            <a:r>
              <a:rPr lang="en-GB" err="1">
                <a:ea typeface="+mn-lt"/>
                <a:cs typeface="+mn-lt"/>
              </a:rPr>
              <a:t>oir</a:t>
            </a:r>
            <a:r>
              <a:rPr lang="en-GB">
                <a:ea typeface="+mn-lt"/>
                <a:cs typeface="+mn-lt"/>
              </a:rPr>
              <a:t>… </a:t>
            </a:r>
          </a:p>
          <a:p>
            <a:pPr>
              <a:lnSpc>
                <a:spcPct val="120000"/>
              </a:lnSpc>
            </a:pP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74874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A3A404-3E58-1A09-2097-4AF3DA2BF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8829" y="841535"/>
            <a:ext cx="9104939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20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Notaichean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don tidsear​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53E12-A08F-3788-3EC2-60510EA38D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8829" y="2302035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 err="1"/>
              <a:t>Leugh</a:t>
            </a:r>
            <a:r>
              <a:rPr lang="en-GB" dirty="0"/>
              <a:t> "Ath-</a:t>
            </a:r>
            <a:r>
              <a:rPr lang="en-GB" dirty="0" err="1"/>
              <a:t>leumachd</a:t>
            </a:r>
            <a:r>
              <a:rPr lang="en-GB" dirty="0"/>
              <a:t> </a:t>
            </a:r>
            <a:r>
              <a:rPr lang="en-GB" dirty="0" err="1"/>
              <a:t>agus</a:t>
            </a:r>
            <a:r>
              <a:rPr lang="en-GB" dirty="0"/>
              <a:t> </a:t>
            </a:r>
            <a:r>
              <a:rPr lang="en-GB" dirty="0" err="1"/>
              <a:t>Sgrìobhadh</a:t>
            </a:r>
            <a:r>
              <a:rPr lang="en-GB" dirty="0"/>
              <a:t>" </a:t>
            </a:r>
            <a:r>
              <a:rPr lang="en-GB" dirty="0" err="1"/>
              <a:t>dhan</a:t>
            </a:r>
            <a:r>
              <a:rPr lang="en-GB" dirty="0"/>
              <a:t> </a:t>
            </a:r>
            <a:r>
              <a:rPr lang="en-GB" dirty="0" err="1"/>
              <a:t>chlas</a:t>
            </a:r>
            <a:r>
              <a:rPr lang="en-GB" dirty="0"/>
              <a:t>. 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865018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78259-0342-1323-AAEE-A2FBD474C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93" y="180709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20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Leughadh</a:t>
            </a:r>
            <a:endParaRPr lang="en-US" dirty="0" err="1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B73CD5-8A93-2C47-E647-F912FA6E1AB1}"/>
              </a:ext>
            </a:extLst>
          </p:cNvPr>
          <p:cNvSpPr txBox="1"/>
          <p:nvPr/>
        </p:nvSpPr>
        <p:spPr>
          <a:xfrm>
            <a:off x="465493" y="1377197"/>
            <a:ext cx="10846076" cy="52937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Nuair a tha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Angelou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ag iarraidh oirnn a bhith misneachail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agus ath-leumach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ann an teachdaireachdan a dh’fhaodar a bhith simplidh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’s urrainn dha bhith furasta dì-chuimhneachadh mun strì mhòr agus cràdh a dh'fhuiling i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Anns na 1960an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chaidh a lèireadh gu domhainn le murt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Martin Luther King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agus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Malcom X,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trì bliadhna bho chèile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B’ e laoich ghaisgeil agus stiùir a bh’ annta ach caraidean cuideachd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Dh’fhàgadh fo smalan agus le cridhe briste i: ach fhathast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chùm i oirre a’ sgrìobhadh agus cruthachadh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a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’ dèanamh ealain a bha a’ coimhead air </a:t>
            </a:r>
            <a:r>
              <a:rPr lang="gd-GB" sz="1300" err="1">
                <a:solidFill>
                  <a:srgbClr val="000000"/>
                </a:solidFill>
                <a:ea typeface="+mn-lt"/>
                <a:cs typeface="+mn-lt"/>
              </a:rPr>
              <a:t>bheathannan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dhaoine dhubha aig àm far an robh e cunnartach sin a dhèanamh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Le bhith a’ cur aghaidh ri ana-cheartasan eachdraidheil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an àite a bhith ga dhiùltadh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chuir i aghaidh ri ana-cheartasan na h-ama; a’ toirt air daoine a bhith mothachail chan e a-mhàin mum fulang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cràdh agus ciont ach mu an ainneart agus mùchadh a bha mun coinneamh. </a:t>
            </a:r>
            <a:r>
              <a:rPr lang="gd-GB" sz="1300" err="1">
                <a:solidFill>
                  <a:srgbClr val="000000"/>
                </a:solidFill>
                <a:ea typeface="+mn-lt"/>
                <a:cs typeface="+mn-lt"/>
              </a:rPr>
              <a:t>Dhùirig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i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ged-tà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bruidhinn mu dheidhinn ceòl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toileachas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dealas agus gaol, a’ toirt air daoine am </a:t>
            </a:r>
            <a:r>
              <a:rPr lang="gd-GB" sz="1300" err="1">
                <a:solidFill>
                  <a:srgbClr val="000000"/>
                </a:solidFill>
                <a:ea typeface="+mn-lt"/>
                <a:cs typeface="+mn-lt"/>
              </a:rPr>
              <a:t>beathannan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slàn is beartach aithneachadh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</a:p>
          <a:p>
            <a:endParaRPr lang="gd-GB" sz="13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Chuir </a:t>
            </a:r>
            <a:r>
              <a:rPr lang="gd-GB" sz="13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seachad a beatha da rìribh na faclan fhèin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agus bha bhith onarach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fosgailte agus fìor mar phàirt dheth sin daonnan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Ann an agallamh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dh’innis i mu na dùbhlain a bha an sàs ann a bhith a’ sgrìobhadh agus na cnapan starra as an robh feum aice a’ chùis a dhèanamh gus am faigheadh i h-obair a chur gu pàipear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Thug a beatha-aisneis aig an àm seo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3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Song</a:t>
            </a:r>
            <a:r>
              <a:rPr lang="gd-GB" sz="13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3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Flung</a:t>
            </a:r>
            <a:r>
              <a:rPr lang="gd-GB" sz="13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3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Up</a:t>
            </a:r>
            <a:r>
              <a:rPr lang="gd-GB" sz="13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3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To</a:t>
            </a:r>
            <a:r>
              <a:rPr lang="gd-GB" sz="13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3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Heaven</a:t>
            </a:r>
            <a:r>
              <a:rPr lang="gd-GB" sz="13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còig bliadhna deug ri chrìochnachadh air sgàth ’s a’ chudrom a dh'fhairich i dhen a h-uile rud a bha air tachairt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cha b’ e a-mhàin na beatha phearsanta ach na coimhearsnachd agus thuirt i ann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an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agallamh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: “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Cha robh fios agam ciamar a sgrìobhainn e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[...]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ciamar a chuirinn an naidheachd ma sgaoil le rudeigin togarrach an sàs.”</a:t>
            </a:r>
          </a:p>
          <a:p>
            <a:endParaRPr lang="gd-GB" sz="13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Nuair a bha i a’ sgrìobhadh nan beatha-aisneisean mu h-òige chruaidh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thòisich i air deas-ghnàthach anns an robh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‘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bhith geasachd i fhèin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’.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Dh’èireadh i tràth sa mhadainn, rachadh i gu taigh-</a:t>
            </a:r>
            <a:r>
              <a:rPr lang="gd-GB" sz="1300" dirty="0" err="1">
                <a:solidFill>
                  <a:srgbClr val="000000"/>
                </a:solidFill>
                <a:ea typeface="+mn-lt"/>
                <a:cs typeface="+mn-lt"/>
              </a:rPr>
              <a:t>osta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gheibheadh i rùm agus </a:t>
            </a:r>
            <a:r>
              <a:rPr lang="gd-GB" sz="1300" dirty="0" err="1">
                <a:solidFill>
                  <a:srgbClr val="000000"/>
                </a:solidFill>
                <a:ea typeface="+mn-lt"/>
                <a:cs typeface="+mn-lt"/>
              </a:rPr>
              <a:t>dh'fhaighneachadh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i air an luchd-obrach dealbhan sam bith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thoir far nam balla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Le ceithir rudan còmhla rithe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–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botal </a:t>
            </a:r>
            <a:r>
              <a:rPr lang="gd-GB" sz="1300" b="0" i="1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sherry</a:t>
            </a:r>
            <a:r>
              <a:rPr lang="gd-GB" sz="1300" b="0" i="1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cairtean cluiche, co-fhaclair agus Bìoball - thòiseachadh i ri iomairt nan cairt airson mu uair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thìde. Dh’aithris i gun cuideachadh seo gus a ceann a thoirt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300" dirty="0" err="1">
                <a:solidFill>
                  <a:srgbClr val="000000"/>
                </a:solidFill>
                <a:ea typeface="+mn-lt"/>
                <a:cs typeface="+mn-lt"/>
              </a:rPr>
              <a:t>dh’àiteigin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eile far am faodadh i faighinn gu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cuimhneachan nas fhasa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An uair sin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laigheadh i air an leabaidh agus sgrìobhadh i ann an leabhar-nòtaichean gu feasgar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mus dèanadh i gearradh air a h-uile càil air an oidhche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300" dirty="0">
              <a:solidFill>
                <a:srgbClr val="000000"/>
              </a:solidFill>
              <a:ea typeface="+mn-lt"/>
              <a:cs typeface="+mn-lt"/>
            </a:endParaRPr>
          </a:p>
          <a:p>
            <a:endParaRPr lang="gd-GB" sz="13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Cha robh dad dheth seo furasta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Aig iomadach àm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feumadh gun robh e doirbh dhith a’ bhrosnachadh a’ lorg cumail a’ dol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le bhith </a:t>
            </a:r>
            <a:r>
              <a:rPr lang="gd-GB" sz="1300" dirty="0" err="1">
                <a:solidFill>
                  <a:srgbClr val="000000"/>
                </a:solidFill>
                <a:ea typeface="+mn-lt"/>
                <a:cs typeface="+mn-lt"/>
              </a:rPr>
              <a:t>ceisneachadh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carson a bha i ga chur fhèin tro na tachartasan goirt a-rithist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Ach bha </a:t>
            </a:r>
            <a:r>
              <a:rPr lang="gd-GB" sz="13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dealasach dha a ceann-uidhe gus 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“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fìrinn mhic an duine innse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”.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Agus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mar a bhios am fianais nuair a </a:t>
            </a:r>
            <a:r>
              <a:rPr lang="gd-GB" sz="1300" dirty="0" err="1">
                <a:solidFill>
                  <a:srgbClr val="000000"/>
                </a:solidFill>
                <a:ea typeface="+mn-lt"/>
                <a:cs typeface="+mn-lt"/>
              </a:rPr>
              <a:t>leugheas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sinn an obair aice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tha seo a’ gabhail a-staigh an fhìrinn slàn ùpraideach mhìorbhaileach fhillte mur dheidhinn fhèin mar dhaoine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Tha iad ag aithris gu dìreach agus gu grad mu chùisean-</a:t>
            </a:r>
            <a:r>
              <a:rPr lang="gd-GB" sz="1300" dirty="0" err="1">
                <a:solidFill>
                  <a:srgbClr val="000000"/>
                </a:solidFill>
                <a:ea typeface="+mn-lt"/>
                <a:cs typeface="+mn-lt"/>
              </a:rPr>
              <a:t>mhulaid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agus cràdh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ach cuideachd a’ glèidheadh ar comais dòchas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toileachas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bòidhchead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ceangalan</a:t>
            </a:r>
            <a:r>
              <a:rPr lang="gd-GB" sz="13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neart agus ath-</a:t>
            </a:r>
            <a:r>
              <a:rPr lang="gd-GB" sz="1300" dirty="0" err="1">
                <a:solidFill>
                  <a:srgbClr val="000000"/>
                </a:solidFill>
                <a:ea typeface="+mn-lt"/>
                <a:cs typeface="+mn-lt"/>
              </a:rPr>
              <a:t>leumachd</a:t>
            </a:r>
            <a:r>
              <a:rPr lang="gd-GB" sz="1300" dirty="0">
                <a:solidFill>
                  <a:srgbClr val="000000"/>
                </a:solidFill>
                <a:ea typeface="+mn-lt"/>
                <a:cs typeface="+mn-lt"/>
              </a:rPr>
              <a:t> fhaireachdainn.</a:t>
            </a:r>
          </a:p>
          <a:p>
            <a:pPr algn="l"/>
            <a:endParaRPr lang="gd-GB" sz="1300" b="0" i="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233948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9B829-8B46-B818-1B9C-FC2E2E5C7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2204" y="553851"/>
            <a:ext cx="10933739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21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5: 5: 1 – Notaichean don tidsear​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8F42B7-6673-4B31-7EC4-8BE981B1FA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204" y="1879414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dirty="0"/>
              <a:t>'S e </a:t>
            </a:r>
            <a:r>
              <a:rPr lang="en-GB" dirty="0" err="1"/>
              <a:t>eacarsaich</a:t>
            </a:r>
            <a:r>
              <a:rPr lang="en-GB" dirty="0"/>
              <a:t> a' </a:t>
            </a:r>
            <a:r>
              <a:rPr lang="en-GB" dirty="0" err="1"/>
              <a:t>cleachdadh</a:t>
            </a:r>
            <a:r>
              <a:rPr lang="en-GB" dirty="0"/>
              <a:t> </a:t>
            </a:r>
            <a:r>
              <a:rPr lang="en-GB" dirty="0" err="1"/>
              <a:t>geàrr-chùnntas</a:t>
            </a:r>
            <a:r>
              <a:rPr lang="en-GB" dirty="0"/>
              <a:t> a </a:t>
            </a:r>
            <a:r>
              <a:rPr lang="en-GB" dirty="0" err="1"/>
              <a:t>th'ann</a:t>
            </a:r>
            <a:r>
              <a:rPr lang="en-GB" dirty="0"/>
              <a:t> an 5: 5: 1.</a:t>
            </a:r>
            <a:endParaRPr lang="en-US" dirty="0"/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</a:t>
            </a:r>
            <a:r>
              <a:rPr lang="en-GB" dirty="0" err="1"/>
              <a:t>obair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am </a:t>
            </a:r>
            <a:r>
              <a:rPr lang="en-GB" dirty="0" err="1"/>
              <a:t>buidheannan</a:t>
            </a:r>
            <a:r>
              <a:rPr lang="en-GB" dirty="0"/>
              <a:t> </a:t>
            </a:r>
            <a:r>
              <a:rPr lang="en-GB" dirty="0" err="1"/>
              <a:t>gus</a:t>
            </a:r>
            <a:r>
              <a:rPr lang="en-GB" dirty="0"/>
              <a:t> </a:t>
            </a:r>
            <a:r>
              <a:rPr lang="en-GB" dirty="0" err="1"/>
              <a:t>geàrr-chùnntas</a:t>
            </a:r>
            <a:r>
              <a:rPr lang="en-GB" dirty="0"/>
              <a:t> a </a:t>
            </a:r>
            <a:r>
              <a:rPr lang="en-GB" dirty="0" err="1"/>
              <a:t>thoirt</a:t>
            </a:r>
            <a:r>
              <a:rPr lang="en-GB" dirty="0"/>
              <a:t> air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beachdan</a:t>
            </a:r>
            <a:r>
              <a:rPr lang="en-GB" dirty="0"/>
              <a:t> </a:t>
            </a:r>
            <a:r>
              <a:rPr lang="en-GB" dirty="0" err="1"/>
              <a:t>bho</a:t>
            </a:r>
            <a:r>
              <a:rPr lang="en-GB" dirty="0"/>
              <a:t> a' </a:t>
            </a:r>
            <a:r>
              <a:rPr lang="en-GB" dirty="0" err="1"/>
              <a:t>phàirt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dhen</a:t>
            </a:r>
            <a:r>
              <a:rPr lang="en-GB" dirty="0"/>
              <a:t> </a:t>
            </a:r>
            <a:r>
              <a:rPr lang="en-GB" dirty="0" err="1"/>
              <a:t>chùnntas-beatha</a:t>
            </a:r>
            <a:r>
              <a:rPr lang="en-GB" dirty="0"/>
              <a:t>. </a:t>
            </a:r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a' </a:t>
            </a:r>
            <a:r>
              <a:rPr lang="en-GB" dirty="0" err="1"/>
              <a:t>phàirt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</a:t>
            </a:r>
            <a:r>
              <a:rPr lang="en-GB" dirty="0" err="1"/>
              <a:t>ath-chruthachadh</a:t>
            </a:r>
            <a:r>
              <a:rPr lang="en-GB" dirty="0"/>
              <a:t> </a:t>
            </a:r>
            <a:r>
              <a:rPr lang="en-GB" dirty="0" err="1"/>
              <a:t>ann</a:t>
            </a:r>
            <a:r>
              <a:rPr lang="en-GB" dirty="0"/>
              <a:t> an </a:t>
            </a:r>
            <a:r>
              <a:rPr lang="en-GB" dirty="0" err="1"/>
              <a:t>còig</a:t>
            </a:r>
            <a:r>
              <a:rPr lang="en-GB" dirty="0"/>
              <a:t> </a:t>
            </a:r>
            <a:r>
              <a:rPr lang="en-GB" dirty="0" err="1"/>
              <a:t>seantansan</a:t>
            </a:r>
            <a:r>
              <a:rPr lang="en-GB" dirty="0"/>
              <a:t> mu </a:t>
            </a:r>
            <a:r>
              <a:rPr lang="en-GB" dirty="0" err="1"/>
              <a:t>dheidhinn</a:t>
            </a:r>
            <a:r>
              <a:rPr lang="en-GB" dirty="0"/>
              <a:t> Angelou… a' </a:t>
            </a:r>
            <a:r>
              <a:rPr lang="en-GB" dirty="0" err="1"/>
              <a:t>cleachdadh</a:t>
            </a:r>
            <a:r>
              <a:rPr lang="en-GB" dirty="0"/>
              <a:t> am </a:t>
            </a:r>
            <a:r>
              <a:rPr lang="en-GB" dirty="0" err="1"/>
              <a:t>faclan</a:t>
            </a:r>
            <a:r>
              <a:rPr lang="en-GB" dirty="0"/>
              <a:t> </a:t>
            </a:r>
            <a:r>
              <a:rPr lang="en-GB" dirty="0" err="1"/>
              <a:t>fhèin</a:t>
            </a:r>
            <a:r>
              <a:rPr lang="en-GB" dirty="0"/>
              <a:t>! 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an </a:t>
            </a:r>
            <a:r>
              <a:rPr lang="en-GB" dirty="0" err="1"/>
              <a:t>uairsin</a:t>
            </a:r>
            <a:r>
              <a:rPr lang="en-GB" dirty="0"/>
              <a:t> </a:t>
            </a:r>
            <a:r>
              <a:rPr lang="en-GB" dirty="0">
                <a:ea typeface="+mn-lt"/>
                <a:cs typeface="+mn-lt"/>
              </a:rPr>
              <a:t>a' </a:t>
            </a:r>
            <a:r>
              <a:rPr lang="en-GB" dirty="0" err="1">
                <a:ea typeface="+mn-lt"/>
                <a:cs typeface="+mn-lt"/>
              </a:rPr>
              <a:t>phàirt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seo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ath-chruthachadh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ann</a:t>
            </a:r>
            <a:r>
              <a:rPr lang="en-GB" dirty="0">
                <a:ea typeface="+mn-lt"/>
                <a:cs typeface="+mn-lt"/>
              </a:rPr>
              <a:t> an </a:t>
            </a:r>
            <a:r>
              <a:rPr lang="en-GB" dirty="0" err="1">
                <a:ea typeface="+mn-lt"/>
                <a:cs typeface="+mn-lt"/>
              </a:rPr>
              <a:t>còig</a:t>
            </a:r>
            <a:r>
              <a:rPr lang="en-GB" dirty="0">
                <a:ea typeface="+mn-lt"/>
                <a:cs typeface="+mn-lt"/>
              </a:rPr>
              <a:t> PRÌOMH FHACLAN mu </a:t>
            </a:r>
            <a:r>
              <a:rPr lang="en-GB" dirty="0" err="1">
                <a:ea typeface="+mn-lt"/>
                <a:cs typeface="+mn-lt"/>
              </a:rPr>
              <a:t>dheidhinn</a:t>
            </a:r>
            <a:r>
              <a:rPr lang="en-GB" dirty="0">
                <a:ea typeface="+mn-lt"/>
                <a:cs typeface="+mn-lt"/>
              </a:rPr>
              <a:t> Angelou… a' </a:t>
            </a:r>
            <a:r>
              <a:rPr lang="en-GB" dirty="0" err="1">
                <a:ea typeface="+mn-lt"/>
                <a:cs typeface="+mn-lt"/>
              </a:rPr>
              <a:t>cleachdadh</a:t>
            </a:r>
            <a:r>
              <a:rPr lang="en-GB" dirty="0">
                <a:ea typeface="+mn-lt"/>
                <a:cs typeface="+mn-lt"/>
              </a:rPr>
              <a:t> am </a:t>
            </a:r>
            <a:r>
              <a:rPr lang="en-GB" dirty="0" err="1">
                <a:ea typeface="+mn-lt"/>
                <a:cs typeface="+mn-lt"/>
              </a:rPr>
              <a:t>faclan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fhèin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cho</a:t>
            </a:r>
            <a:r>
              <a:rPr lang="en-GB" dirty="0">
                <a:ea typeface="+mn-lt"/>
                <a:cs typeface="+mn-lt"/>
              </a:rPr>
              <a:t> 's as </a:t>
            </a:r>
            <a:r>
              <a:rPr lang="en-GB" dirty="0" err="1">
                <a:ea typeface="+mn-lt"/>
                <a:cs typeface="+mn-lt"/>
              </a:rPr>
              <a:t>urrainn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>
                <a:ea typeface="+mn-lt"/>
                <a:cs typeface="+mn-lt"/>
              </a:rPr>
              <a:t>dhaibh</a:t>
            </a:r>
            <a:r>
              <a:rPr lang="en-GB" dirty="0">
                <a:ea typeface="+mn-lt"/>
                <a:cs typeface="+mn-lt"/>
              </a:rPr>
              <a:t>.</a:t>
            </a:r>
          </a:p>
          <a:p>
            <a:r>
              <a:rPr lang="en-GB" dirty="0"/>
              <a:t>Bu </a:t>
            </a:r>
            <a:r>
              <a:rPr lang="en-GB" dirty="0" err="1"/>
              <a:t>chòir</a:t>
            </a:r>
            <a:r>
              <a:rPr lang="en-GB" dirty="0"/>
              <a:t> do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sgoilearan</a:t>
            </a:r>
            <a:r>
              <a:rPr lang="en-GB" dirty="0"/>
              <a:t> an </a:t>
            </a:r>
            <a:r>
              <a:rPr lang="en-GB" dirty="0" err="1"/>
              <a:t>uairsin</a:t>
            </a:r>
            <a:r>
              <a:rPr lang="en-GB" dirty="0"/>
              <a:t> </a:t>
            </a:r>
            <a:r>
              <a:rPr lang="en-GB" dirty="0" err="1"/>
              <a:t>aon</a:t>
            </a:r>
            <a:r>
              <a:rPr lang="en-GB" dirty="0"/>
              <a:t> </a:t>
            </a:r>
            <a:r>
              <a:rPr lang="en-GB" dirty="0" err="1"/>
              <a:t>phrìomh</a:t>
            </a:r>
            <a:r>
              <a:rPr lang="en-GB" dirty="0"/>
              <a:t> </a:t>
            </a:r>
            <a:r>
              <a:rPr lang="en-GB" dirty="0" err="1"/>
              <a:t>fhacal</a:t>
            </a:r>
            <a:r>
              <a:rPr lang="en-GB" dirty="0"/>
              <a:t> a </a:t>
            </a:r>
            <a:r>
              <a:rPr lang="en-GB" dirty="0" err="1"/>
              <a:t>thaghadh</a:t>
            </a:r>
            <a:r>
              <a:rPr lang="en-GB" dirty="0"/>
              <a:t> (</a:t>
            </a:r>
            <a:r>
              <a:rPr lang="en-GB" dirty="0" err="1"/>
              <a:t>cleachd</a:t>
            </a:r>
            <a:r>
              <a:rPr lang="en-GB" dirty="0"/>
              <a:t> </a:t>
            </a:r>
            <a:r>
              <a:rPr lang="en-GB" dirty="0" err="1"/>
              <a:t>buadhair</a:t>
            </a:r>
            <a:r>
              <a:rPr lang="en-GB" dirty="0"/>
              <a:t>) </a:t>
            </a:r>
            <a:r>
              <a:rPr lang="en-GB" dirty="0" err="1"/>
              <a:t>gus</a:t>
            </a:r>
            <a:r>
              <a:rPr lang="en-GB" dirty="0"/>
              <a:t> </a:t>
            </a:r>
            <a:r>
              <a:rPr lang="en-GB" dirty="0">
                <a:ea typeface="+mn-lt"/>
                <a:cs typeface="+mn-lt"/>
              </a:rPr>
              <a:t>Ath-</a:t>
            </a:r>
            <a:r>
              <a:rPr lang="en-GB" dirty="0" err="1">
                <a:ea typeface="+mn-lt"/>
                <a:cs typeface="+mn-lt"/>
              </a:rPr>
              <a:t>leumachd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Sgrìobhadh</a:t>
            </a:r>
            <a:r>
              <a:rPr lang="en-GB" dirty="0">
                <a:ea typeface="+mn-lt"/>
                <a:cs typeface="+mn-lt"/>
              </a:rPr>
              <a:t> Angelou a </a:t>
            </a:r>
            <a:r>
              <a:rPr lang="en-GB" dirty="0" err="1">
                <a:ea typeface="+mn-lt"/>
                <a:cs typeface="+mn-lt"/>
              </a:rPr>
              <a:t>mhìneachadh</a:t>
            </a:r>
            <a:r>
              <a:rPr lang="en-GB" dirty="0">
                <a:ea typeface="+mn-lt"/>
                <a:cs typeface="+mn-lt"/>
              </a:rPr>
              <a:t>.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73637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78AEA24-6D16-CB75-A87D-30B5F0FAC96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21 </a:t>
            </a:r>
            <a:r>
              <a:rPr lang="en-GB" dirty="0"/>
              <a:t>– 5: 5: 1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4DBAE3-0EEE-7AD0-DA28-FCB9AD5964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Le </a:t>
            </a:r>
            <a:r>
              <a:rPr lang="en-GB" dirty="0" err="1"/>
              <a:t>caraid</a:t>
            </a:r>
            <a:r>
              <a:rPr lang="en-GB" dirty="0"/>
              <a:t>, </a:t>
            </a:r>
            <a:r>
              <a:rPr lang="en-GB" dirty="0" err="1"/>
              <a:t>dèan</a:t>
            </a:r>
            <a:r>
              <a:rPr lang="en-GB" dirty="0"/>
              <a:t> </a:t>
            </a:r>
            <a:r>
              <a:rPr lang="en-GB" dirty="0" err="1"/>
              <a:t>geàrr-chùnntas</a:t>
            </a:r>
            <a:r>
              <a:rPr lang="en-GB" dirty="0"/>
              <a:t> air </a:t>
            </a:r>
            <a:r>
              <a:rPr lang="en-GB" dirty="0">
                <a:ea typeface="+mn-lt"/>
                <a:cs typeface="+mn-lt"/>
              </a:rPr>
              <a:t>Ath-</a:t>
            </a:r>
            <a:r>
              <a:rPr lang="en-GB" dirty="0" err="1">
                <a:ea typeface="+mn-lt"/>
                <a:cs typeface="+mn-lt"/>
              </a:rPr>
              <a:t>leumachd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Sgrìobhadh</a:t>
            </a:r>
            <a:r>
              <a:rPr lang="en-GB" dirty="0">
                <a:ea typeface="+mn-lt"/>
                <a:cs typeface="+mn-lt"/>
              </a:rPr>
              <a:t> Maya</a:t>
            </a:r>
            <a:r>
              <a:rPr lang="en-GB" dirty="0"/>
              <a:t> Angelou.</a:t>
            </a:r>
          </a:p>
          <a:p>
            <a:r>
              <a:rPr lang="en-GB" dirty="0"/>
              <a:t>5: </a:t>
            </a:r>
            <a:r>
              <a:rPr lang="en-GB" dirty="0" err="1"/>
              <a:t>cruthaich</a:t>
            </a:r>
            <a:r>
              <a:rPr lang="en-GB" dirty="0"/>
              <a:t> </a:t>
            </a:r>
            <a:r>
              <a:rPr lang="en-GB" dirty="0" err="1"/>
              <a:t>còig</a:t>
            </a:r>
            <a:r>
              <a:rPr lang="en-GB" dirty="0"/>
              <a:t> </a:t>
            </a:r>
            <a:r>
              <a:rPr lang="en-GB" dirty="0" err="1"/>
              <a:t>seantansan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 a' </a:t>
            </a:r>
            <a:r>
              <a:rPr lang="en-GB" dirty="0" err="1"/>
              <a:t>dèanamh</a:t>
            </a:r>
            <a:r>
              <a:rPr lang="en-GB" dirty="0"/>
              <a:t> </a:t>
            </a:r>
            <a:r>
              <a:rPr lang="en-GB" dirty="0" err="1"/>
              <a:t>geàrr-chùnntas</a:t>
            </a:r>
            <a:r>
              <a:rPr lang="en-GB" dirty="0"/>
              <a:t> air a </a:t>
            </a:r>
            <a:r>
              <a:rPr lang="en-GB" dirty="0">
                <a:ea typeface="+mn-lt"/>
                <a:cs typeface="+mn-lt"/>
              </a:rPr>
              <a:t>h-</a:t>
            </a:r>
            <a:r>
              <a:rPr lang="en-GB" dirty="0" err="1">
                <a:ea typeface="+mn-lt"/>
                <a:cs typeface="+mn-lt"/>
              </a:rPr>
              <a:t>ath</a:t>
            </a:r>
            <a:r>
              <a:rPr lang="en-GB" dirty="0">
                <a:ea typeface="+mn-lt"/>
                <a:cs typeface="+mn-lt"/>
              </a:rPr>
              <a:t>-</a:t>
            </a:r>
            <a:r>
              <a:rPr lang="en-GB" dirty="0" err="1">
                <a:ea typeface="+mn-lt"/>
                <a:cs typeface="+mn-lt"/>
              </a:rPr>
              <a:t>leumachd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 </a:t>
            </a:r>
            <a:r>
              <a:rPr lang="en-GB" dirty="0" err="1"/>
              <a:t>sgrìobhadh</a:t>
            </a:r>
            <a:r>
              <a:rPr lang="en-GB" dirty="0"/>
              <a:t> - a' </a:t>
            </a:r>
            <a:r>
              <a:rPr lang="en-GB" dirty="0" err="1"/>
              <a:t>cleachdadh</a:t>
            </a:r>
            <a:r>
              <a:rPr lang="en-GB" dirty="0"/>
              <a:t> d' </a:t>
            </a:r>
            <a:r>
              <a:rPr lang="en-GB" dirty="0" err="1"/>
              <a:t>fhaclan</a:t>
            </a:r>
            <a:r>
              <a:rPr lang="en-GB" dirty="0"/>
              <a:t> </a:t>
            </a:r>
            <a:r>
              <a:rPr lang="en-GB" dirty="0" err="1"/>
              <a:t>fhèin</a:t>
            </a:r>
            <a:r>
              <a:rPr lang="en-GB" dirty="0"/>
              <a:t>! 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5: </a:t>
            </a:r>
            <a:r>
              <a:rPr lang="en-GB" dirty="0" err="1"/>
              <a:t>cruthaich</a:t>
            </a:r>
            <a:r>
              <a:rPr lang="en-GB" dirty="0"/>
              <a:t> </a:t>
            </a:r>
            <a:r>
              <a:rPr lang="en-GB" dirty="0" err="1"/>
              <a:t>còig</a:t>
            </a:r>
            <a:r>
              <a:rPr lang="en-GB" dirty="0"/>
              <a:t> </a:t>
            </a:r>
            <a:r>
              <a:rPr lang="en-GB" sz="2600" dirty="0">
                <a:ea typeface="+mn-lt"/>
                <a:cs typeface="+mn-lt"/>
              </a:rPr>
              <a:t>PRÌOMH FHACLAN </a:t>
            </a:r>
            <a:r>
              <a:rPr lang="en-GB" sz="2600" dirty="0" err="1">
                <a:ea typeface="+mn-lt"/>
                <a:cs typeface="+mn-lt"/>
              </a:rPr>
              <a:t>gus</a:t>
            </a:r>
            <a:r>
              <a:rPr lang="en-GB" sz="2600" dirty="0">
                <a:ea typeface="+mn-lt"/>
                <a:cs typeface="+mn-lt"/>
              </a:rPr>
              <a:t> </a:t>
            </a:r>
            <a:r>
              <a:rPr lang="en-GB" sz="2600" dirty="0" err="1">
                <a:ea typeface="+mn-lt"/>
                <a:cs typeface="+mn-lt"/>
              </a:rPr>
              <a:t>iomradh</a:t>
            </a:r>
            <a:r>
              <a:rPr lang="en-GB" sz="2600" dirty="0">
                <a:ea typeface="+mn-lt"/>
                <a:cs typeface="+mn-lt"/>
              </a:rPr>
              <a:t> a </a:t>
            </a:r>
            <a:r>
              <a:rPr lang="en-GB" dirty="0">
                <a:ea typeface="+mn-lt"/>
                <a:cs typeface="+mn-lt"/>
              </a:rPr>
              <a:t>h-</a:t>
            </a:r>
            <a:r>
              <a:rPr lang="en-GB" dirty="0" err="1">
                <a:ea typeface="+mn-lt"/>
                <a:cs typeface="+mn-lt"/>
              </a:rPr>
              <a:t>ath</a:t>
            </a:r>
            <a:r>
              <a:rPr lang="en-GB" dirty="0">
                <a:ea typeface="+mn-lt"/>
                <a:cs typeface="+mn-lt"/>
              </a:rPr>
              <a:t>-</a:t>
            </a:r>
            <a:r>
              <a:rPr lang="en-GB" dirty="0" err="1">
                <a:ea typeface="+mn-lt"/>
                <a:cs typeface="+mn-lt"/>
              </a:rPr>
              <a:t>leumachd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agus</a:t>
            </a:r>
            <a:r>
              <a:rPr lang="en-GB" dirty="0">
                <a:ea typeface="+mn-lt"/>
                <a:cs typeface="+mn-lt"/>
              </a:rPr>
              <a:t> </a:t>
            </a:r>
            <a:r>
              <a:rPr lang="en-GB" dirty="0" err="1">
                <a:ea typeface="+mn-lt"/>
                <a:cs typeface="+mn-lt"/>
              </a:rPr>
              <a:t>sgrìobhadh</a:t>
            </a:r>
            <a:r>
              <a:rPr lang="en-GB" dirty="0">
                <a:ea typeface="+mn-lt"/>
                <a:cs typeface="+mn-lt"/>
              </a:rPr>
              <a:t> 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1: </a:t>
            </a:r>
            <a:r>
              <a:rPr lang="en-GB" dirty="0" err="1"/>
              <a:t>cleachd</a:t>
            </a:r>
            <a:r>
              <a:rPr lang="en-GB" dirty="0"/>
              <a:t> </a:t>
            </a:r>
            <a:r>
              <a:rPr lang="en-GB" dirty="0" err="1"/>
              <a:t>aon</a:t>
            </a:r>
            <a:r>
              <a:rPr lang="en-GB" dirty="0"/>
              <a:t> </a:t>
            </a:r>
            <a:r>
              <a:rPr lang="en-GB" dirty="0" err="1"/>
              <a:t>fhacal</a:t>
            </a:r>
            <a:r>
              <a:rPr lang="en-GB" dirty="0"/>
              <a:t> a </a:t>
            </a:r>
            <a:r>
              <a:rPr lang="en-GB" dirty="0" err="1"/>
              <a:t>tha</a:t>
            </a:r>
            <a:r>
              <a:rPr lang="en-GB" dirty="0"/>
              <a:t> a' </a:t>
            </a:r>
            <a:r>
              <a:rPr lang="en-GB" dirty="0" err="1"/>
              <a:t>mìneachadh</a:t>
            </a:r>
            <a:r>
              <a:rPr lang="en-GB" dirty="0"/>
              <a:t> a </a:t>
            </a:r>
            <a:r>
              <a:rPr lang="en-GB" dirty="0" err="1"/>
              <a:t>phàirt</a:t>
            </a:r>
            <a:r>
              <a:rPr lang="en-GB" dirty="0"/>
              <a:t> </a:t>
            </a:r>
            <a:r>
              <a:rPr lang="en-GB" dirty="0" err="1"/>
              <a:t>seo</a:t>
            </a:r>
            <a:r>
              <a:rPr lang="en-GB" dirty="0"/>
              <a:t> de </a:t>
            </a:r>
            <a:r>
              <a:rPr lang="en-GB" dirty="0" err="1"/>
              <a:t>thuras</a:t>
            </a:r>
            <a:r>
              <a:rPr lang="en-GB" dirty="0"/>
              <a:t> Angelou.</a:t>
            </a:r>
            <a:endParaRPr lang="en-GB" dirty="0">
              <a:ea typeface="Calibri"/>
              <a:cs typeface="Calibri"/>
            </a:endParaRPr>
          </a:p>
          <a:p>
            <a:r>
              <a:rPr lang="en-GB" dirty="0"/>
              <a:t>Bi deiseal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freagairtean</a:t>
            </a:r>
            <a:r>
              <a:rPr lang="en-GB" dirty="0"/>
              <a:t> </a:t>
            </a:r>
            <a:r>
              <a:rPr lang="en-GB" dirty="0" err="1"/>
              <a:t>agaibh</a:t>
            </a:r>
            <a:r>
              <a:rPr lang="en-GB" dirty="0"/>
              <a:t> a' </a:t>
            </a:r>
            <a:r>
              <a:rPr lang="en-GB" dirty="0" err="1"/>
              <a:t>mhìneachadh</a:t>
            </a:r>
            <a:r>
              <a:rPr lang="en-GB" dirty="0"/>
              <a:t>!  </a:t>
            </a:r>
            <a:endParaRPr lang="en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62504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97DFD38-76B1-5D9C-AB0B-75BED71463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3647" y="24752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Bhriathrachais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3C8C10E2-8A98-F8C9-3127-035A591592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8901140"/>
              </p:ext>
            </p:extLst>
          </p:nvPr>
        </p:nvGraphicFramePr>
        <p:xfrm>
          <a:off x="303660" y="1477088"/>
          <a:ext cx="11584680" cy="521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6170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896170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896170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896170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Mìneachadh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/>
                        <a:t>ùghdarrail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duine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rud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neo </a:t>
                      </a:r>
                      <a:r>
                        <a:rPr lang="en-GB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faireachdain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 </a:t>
                      </a:r>
                      <a:r>
                        <a:rPr lang="en-GB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ùghdarrail</a:t>
                      </a:r>
                      <a:r>
                        <a:rPr lang="en-GB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fìor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US" b="0" dirty="0" err="1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fìor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Ath-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sgrìobh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is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crìochnaich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</a:p>
                    <a:p>
                      <a:endParaRPr lang="en-GB" dirty="0"/>
                    </a:p>
                    <a:p>
                      <a:r>
                        <a:rPr lang="en-GB" dirty="0" err="1"/>
                        <a:t>Tha</a:t>
                      </a:r>
                      <a:r>
                        <a:rPr lang="en-GB" dirty="0"/>
                        <a:t> e </a:t>
                      </a:r>
                      <a:r>
                        <a:rPr lang="en-GB" dirty="0" err="1"/>
                        <a:t>cudromacha</a:t>
                      </a:r>
                      <a:r>
                        <a:rPr lang="en-GB" dirty="0"/>
                        <a:t> do </a:t>
                      </a:r>
                      <a:r>
                        <a:rPr lang="en-GB" dirty="0" err="1"/>
                        <a:t>cheòladairean</a:t>
                      </a:r>
                      <a:r>
                        <a:rPr lang="en-GB" dirty="0"/>
                        <a:t> a </a:t>
                      </a:r>
                      <a:r>
                        <a:rPr lang="en-GB" dirty="0" err="1"/>
                        <a:t>bhi</a:t>
                      </a:r>
                      <a:r>
                        <a:rPr lang="en-GB" dirty="0"/>
                        <a:t> </a:t>
                      </a:r>
                      <a:r>
                        <a:rPr lang="en-GB" b="1" dirty="0" err="1"/>
                        <a:t>ùghdarrail</a:t>
                      </a:r>
                      <a:r>
                        <a:rPr lang="en-GB" dirty="0"/>
                        <a:t> </a:t>
                      </a:r>
                      <a:r>
                        <a:rPr lang="en-GB" i="1" dirty="0" err="1"/>
                        <a:t>oir</a:t>
                      </a:r>
                      <a:r>
                        <a:rPr lang="en-GB" dirty="0"/>
                        <a:t>... </a:t>
                      </a:r>
                    </a:p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Tha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e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cudromacha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do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cheòladairean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bhi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ùghdarrail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1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ach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... 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pPr lvl="0">
                        <a:buNone/>
                      </a:pP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Tha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e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cudromacha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do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cheòladairean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bhi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ùghdarrail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0" i="1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mar sin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... 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5504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co-</a:t>
                      </a:r>
                      <a:r>
                        <a:rPr lang="en-GB" dirty="0" err="1"/>
                        <a:t>fhaireachdain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'S e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faireachdain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thiruas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agus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thuisge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do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chuideiginn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a'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fullang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 </a:t>
                      </a:r>
                      <a:r>
                        <a:rPr lang="en-GB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co-</a:t>
                      </a:r>
                      <a:r>
                        <a:rPr lang="en-GB" b="1" i="0" u="none" strike="noStrike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fhaireachdain</a:t>
                      </a:r>
                      <a:r>
                        <a:rPr lang="en-GB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b="0" i="0" u="none" strike="noStrike" dirty="0">
                        <a:solidFill>
                          <a:srgbClr val="FF0000"/>
                        </a:solidFill>
                        <a:effectLst/>
                        <a:latin typeface="Open San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a' </a:t>
                      </a:r>
                      <a:r>
                        <a:rPr lang="en-GB" dirty="0" err="1"/>
                        <a:t>sealltain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tuigse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Dèan dealbh de trì </a:t>
                      </a:r>
                      <a:r>
                        <a:rPr lang="gd-GB" sz="1800" b="0" i="1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emojis</a:t>
                      </a: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 tha a' riochdachadh am facal </a:t>
                      </a:r>
                      <a:r>
                        <a:rPr lang="gd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co-</a:t>
                      </a:r>
                      <a:r>
                        <a:rPr lang="gd-GB" sz="18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fhaireachdain</a:t>
                      </a:r>
                      <a:endParaRPr lang="en-GB" b="1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027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85436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C67B9A-2BB9-3836-F865-C6798A847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22 </a:t>
            </a:r>
            <a:r>
              <a:rPr lang="en-GB" dirty="0"/>
              <a:t>– </a:t>
            </a:r>
            <a:r>
              <a:rPr lang="en-GB" dirty="0" err="1">
                <a:ea typeface="+mj-lt"/>
                <a:cs typeface="+mj-lt"/>
              </a:rPr>
              <a:t>Leughaidh</a:t>
            </a:r>
            <a:r>
              <a:rPr lang="en-GB" dirty="0">
                <a:ea typeface="+mj-lt"/>
                <a:cs typeface="+mj-lt"/>
              </a:rPr>
              <a:t> mise </a:t>
            </a:r>
            <a:r>
              <a:rPr lang="en-GB" dirty="0" err="1">
                <a:ea typeface="+mj-lt"/>
                <a:cs typeface="+mj-lt"/>
              </a:rPr>
              <a:t>na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leughas</a:t>
            </a:r>
            <a:r>
              <a:rPr lang="en-GB" dirty="0">
                <a:ea typeface="+mj-lt"/>
                <a:cs typeface="+mj-lt"/>
              </a:rPr>
              <a:t> </a:t>
            </a:r>
            <a:r>
              <a:rPr lang="en-GB" dirty="0" err="1">
                <a:ea typeface="+mj-lt"/>
                <a:cs typeface="+mj-lt"/>
              </a:rPr>
              <a:t>tusa</a:t>
            </a:r>
            <a:r>
              <a:rPr lang="en-GB" dirty="0">
                <a:ea typeface="+mj-lt"/>
                <a:cs typeface="+mj-lt"/>
              </a:rPr>
              <a:t>!</a:t>
            </a:r>
            <a:r>
              <a:rPr lang="en-GB" dirty="0"/>
              <a:t>– </a:t>
            </a:r>
            <a:r>
              <a:rPr lang="en-GB" dirty="0" err="1"/>
              <a:t>Notaichean</a:t>
            </a:r>
            <a:r>
              <a:rPr lang="en-GB" dirty="0"/>
              <a:t> don </a:t>
            </a:r>
            <a:r>
              <a:rPr lang="en-GB" dirty="0" err="1"/>
              <a:t>tidsear</a:t>
            </a:r>
            <a:r>
              <a:rPr lang="en-GB" dirty="0"/>
              <a:t>​</a:t>
            </a: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EC81DB6-4978-A6CE-F980-F6415D72F69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ea typeface="+mn-lt"/>
                <a:cs typeface="+mn-lt"/>
              </a:rPr>
              <a:t>Leugh</a:t>
            </a:r>
            <a:r>
              <a:rPr lang="en-GB" dirty="0">
                <a:ea typeface="+mn-lt"/>
                <a:cs typeface="+mn-lt"/>
              </a:rPr>
              <a:t> an "</a:t>
            </a:r>
            <a:r>
              <a:rPr lang="en-GB" dirty="0" err="1">
                <a:ea typeface="+mn-lt"/>
                <a:cs typeface="+mn-lt"/>
              </a:rPr>
              <a:t>Geàrr-Chùnntas</a:t>
            </a:r>
            <a:r>
              <a:rPr lang="en-GB" dirty="0">
                <a:ea typeface="+mn-lt"/>
                <a:cs typeface="+mn-lt"/>
              </a:rPr>
              <a:t> mu </a:t>
            </a:r>
            <a:r>
              <a:rPr lang="en-GB" dirty="0" err="1">
                <a:ea typeface="+mn-lt"/>
                <a:cs typeface="+mn-lt"/>
              </a:rPr>
              <a:t>dheireadh</a:t>
            </a:r>
            <a:r>
              <a:rPr lang="en-GB" dirty="0">
                <a:ea typeface="+mn-lt"/>
                <a:cs typeface="+mn-lt"/>
              </a:rPr>
              <a:t> a-</a:t>
            </a:r>
            <a:r>
              <a:rPr lang="en-GB" dirty="0" err="1">
                <a:ea typeface="+mn-lt"/>
                <a:cs typeface="+mn-lt"/>
              </a:rPr>
              <a:t>rithist</a:t>
            </a:r>
            <a:r>
              <a:rPr lang="en-GB" dirty="0">
                <a:ea typeface="+mn-lt"/>
                <a:cs typeface="+mn-lt"/>
              </a:rPr>
              <a:t>. </a:t>
            </a:r>
          </a:p>
          <a:p>
            <a:r>
              <a:rPr lang="gd-GB" dirty="0">
                <a:ea typeface="+mn-lt"/>
                <a:cs typeface="+mn-lt"/>
              </a:rPr>
              <a:t>Bu chòir ràdh ri na sgoilearan èisteachd ri do ‘</a:t>
            </a:r>
            <a:r>
              <a:rPr lang="gd-GB" dirty="0" err="1">
                <a:ea typeface="+mn-lt"/>
                <a:cs typeface="+mn-lt"/>
              </a:rPr>
              <a:t>prodaist</a:t>
            </a:r>
            <a:r>
              <a:rPr lang="gd-GB" dirty="0">
                <a:ea typeface="+mn-lt"/>
                <a:cs typeface="+mn-lt"/>
              </a:rPr>
              <a:t>’ (mar a tha guth a' dol suas agus sìos) do ghutha agus a bhith deiseil an dà paragraf a leughadh air ais thugad anns an aon dòigh. </a:t>
            </a:r>
            <a:endParaRPr lang="en-US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Tha an gnìomh seo ag amas air na comasan leughaidh aca a neartachadh agus an cuid mhisneachd. </a:t>
            </a:r>
            <a:endParaRPr lang="en-US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latin typeface="Calibri"/>
              <a:ea typeface="Calibri"/>
              <a:cs typeface="Calibri"/>
            </a:endParaRPr>
          </a:p>
          <a:p>
            <a:endParaRPr lang="en-US" sz="440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24277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868D8AE-02A3-DC05-BB42-E86E9E635CC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93935" y="0"/>
            <a:ext cx="3602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sz="3600" b="1" dirty="0">
                <a:latin typeface="Calibri" panose="020F0502020204030204" pitchFamily="34" charset="0"/>
                <a:cs typeface="Calibri" panose="020F0502020204030204" pitchFamily="34" charset="0"/>
              </a:rPr>
              <a:t> 22 </a:t>
            </a:r>
            <a:r>
              <a:rPr lang="en-GB" sz="3600" dirty="0"/>
              <a:t>– </a:t>
            </a:r>
            <a:r>
              <a:rPr lang="en-GB" sz="4000" dirty="0" err="1">
                <a:ea typeface="+mj-lt"/>
                <a:cs typeface="+mj-lt"/>
              </a:rPr>
              <a:t>Leughaidh</a:t>
            </a:r>
            <a:r>
              <a:rPr lang="en-GB" sz="4000" dirty="0">
                <a:ea typeface="+mj-lt"/>
                <a:cs typeface="+mj-lt"/>
              </a:rPr>
              <a:t> mise </a:t>
            </a:r>
            <a:r>
              <a:rPr lang="en-GB" sz="4000" dirty="0" err="1">
                <a:ea typeface="+mj-lt"/>
                <a:cs typeface="+mj-lt"/>
              </a:rPr>
              <a:t>na</a:t>
            </a:r>
            <a:r>
              <a:rPr lang="en-GB" sz="4000" dirty="0">
                <a:ea typeface="+mj-lt"/>
                <a:cs typeface="+mj-lt"/>
              </a:rPr>
              <a:t> </a:t>
            </a:r>
            <a:r>
              <a:rPr lang="en-GB" sz="4000" dirty="0" err="1">
                <a:ea typeface="+mj-lt"/>
                <a:cs typeface="+mj-lt"/>
              </a:rPr>
              <a:t>leughas</a:t>
            </a:r>
            <a:r>
              <a:rPr lang="en-GB" sz="4000" dirty="0">
                <a:ea typeface="+mj-lt"/>
                <a:cs typeface="+mj-lt"/>
              </a:rPr>
              <a:t> </a:t>
            </a:r>
            <a:r>
              <a:rPr lang="en-GB" sz="4000" dirty="0" err="1">
                <a:ea typeface="+mj-lt"/>
                <a:cs typeface="+mj-lt"/>
              </a:rPr>
              <a:t>tusa</a:t>
            </a:r>
            <a:r>
              <a:rPr lang="en-GB" sz="4000" dirty="0">
                <a:ea typeface="+mj-lt"/>
                <a:cs typeface="+mj-lt"/>
              </a:rPr>
              <a:t>!</a:t>
            </a:r>
            <a:endParaRPr lang="en-US" sz="3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5E672EB-0ED2-F4C2-AE5C-5B75DC96938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69802" y="349230"/>
            <a:ext cx="7485413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gd-GB" sz="2000" dirty="0">
                <a:ea typeface="+mn-lt"/>
                <a:cs typeface="+mn-lt"/>
              </a:rPr>
              <a:t>Èist ri do thidsear a' leughadh </a:t>
            </a:r>
            <a:r>
              <a:rPr lang="en-GB" sz="2000" dirty="0">
                <a:ea typeface="+mn-lt"/>
                <a:cs typeface="+mn-lt"/>
              </a:rPr>
              <a:t>an "</a:t>
            </a:r>
            <a:r>
              <a:rPr lang="en-GB" sz="2000" dirty="0" err="1">
                <a:ea typeface="+mn-lt"/>
                <a:cs typeface="+mn-lt"/>
              </a:rPr>
              <a:t>Geàrr-Chùnntas</a:t>
            </a:r>
            <a:r>
              <a:rPr lang="en-GB" sz="2000" dirty="0">
                <a:ea typeface="+mn-lt"/>
                <a:cs typeface="+mn-lt"/>
              </a:rPr>
              <a:t>" mu </a:t>
            </a:r>
            <a:r>
              <a:rPr lang="en-GB" sz="2000" dirty="0" err="1">
                <a:ea typeface="+mn-lt"/>
                <a:cs typeface="+mn-lt"/>
              </a:rPr>
              <a:t>dheireadh</a:t>
            </a:r>
            <a:r>
              <a:rPr lang="en-GB" sz="2000" dirty="0">
                <a:ea typeface="+mn-lt"/>
                <a:cs typeface="+mn-lt"/>
              </a:rPr>
              <a:t> a-</a:t>
            </a:r>
            <a:r>
              <a:rPr lang="en-GB" sz="2000" dirty="0" err="1">
                <a:ea typeface="+mn-lt"/>
                <a:cs typeface="+mn-lt"/>
              </a:rPr>
              <a:t>rithist</a:t>
            </a:r>
            <a:r>
              <a:rPr lang="gd-GB" sz="2000" dirty="0">
                <a:ea typeface="+mn-lt"/>
                <a:cs typeface="+mn-lt"/>
              </a:rPr>
              <a:t> agus èist ri ‘prodaist’ (mar a tha guth a' dol suas agus sìos) an guth.</a:t>
            </a:r>
            <a:endParaRPr lang="en-US" sz="2000" dirty="0">
              <a:ea typeface="+mn-lt"/>
              <a:cs typeface="+mn-lt"/>
            </a:endParaRPr>
          </a:p>
          <a:p>
            <a:r>
              <a:rPr lang="gd-GB" sz="2000" dirty="0">
                <a:ea typeface="+mn-lt"/>
                <a:cs typeface="+mn-lt"/>
              </a:rPr>
              <a:t>Còmhla ri do cho-aoisich, leugh a' phàirt a-rithist le bhith cùramach aire a ghabhail de phuingeachadh agus feuchainn air a' </a:t>
            </a:r>
            <a:r>
              <a:rPr lang="gd-GB" sz="2000" dirty="0" err="1">
                <a:ea typeface="+mn-lt"/>
                <a:cs typeface="+mn-lt"/>
              </a:rPr>
              <a:t>phrodaist</a:t>
            </a:r>
            <a:r>
              <a:rPr lang="gd-GB" sz="2000" dirty="0">
                <a:ea typeface="+mn-lt"/>
                <a:cs typeface="+mn-lt"/>
              </a:rPr>
              <a:t> a bha aig do thidsear.</a:t>
            </a:r>
          </a:p>
          <a:p>
            <a:pPr>
              <a:lnSpc>
                <a:spcPct val="100000"/>
              </a:lnSpc>
            </a:pPr>
            <a:endParaRPr lang="en-US" sz="2000" dirty="0"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343F88-25E7-D9E4-7358-0BE9B7D1BC7D}"/>
              </a:ext>
            </a:extLst>
          </p:cNvPr>
          <p:cNvSpPr txBox="1"/>
          <p:nvPr/>
        </p:nvSpPr>
        <p:spPr>
          <a:xfrm>
            <a:off x="707749" y="2801917"/>
            <a:ext cx="10776501" cy="378565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Ann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an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ro-ràdh aoin dhe na leabhraichean mu dheireadh aice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sgrìobh i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“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Feuch gum bi thu nad bhogha-frois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do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sgoth chuideigin eile. Na bi a’ gearain [...] bi cinnteach nach tig ort an eug as aonais rudeigin mìorbhaileach airson mac an duine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.”</a:t>
            </a:r>
            <a:endParaRPr lang="gd-GB" sz="1600" dirty="0">
              <a:ea typeface="+mn-lt"/>
              <a:cs typeface="+mn-lt"/>
            </a:endParaRPr>
          </a:p>
          <a:p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Nuair a chaochail </a:t>
            </a:r>
            <a:r>
              <a:rPr lang="gd-GB" sz="1600" b="0" i="0" dirty="0" err="1">
                <a:solidFill>
                  <a:srgbClr val="000000"/>
                </a:solidFill>
                <a:effectLst/>
                <a:ea typeface="+mn-lt"/>
                <a:cs typeface="+mn-lt"/>
              </a:rPr>
              <a:t>Angelou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anns a’ Chèitein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2014,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aig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86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bliadhna a dh’aois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bha i fhathast a’ dèanamh an dearbh rud sin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a’ sgrìobhadh agus ag obair chun an deiridh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Ged a bha cràdh na bodhaig air sàilleabh droch shlàinte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thuirt a mac nach do chaill i geurad a h-inntinn neo a tuigse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endParaRPr lang="gd-GB" sz="1600" dirty="0">
              <a:ea typeface="+mn-lt"/>
              <a:cs typeface="+mn-lt"/>
            </a:endParaRPr>
          </a:p>
          <a:p>
            <a:endParaRPr lang="gd-GB" sz="1600" dirty="0">
              <a:solidFill>
                <a:srgbClr val="000000"/>
              </a:solidFill>
              <a:ea typeface="+mn-lt"/>
              <a:cs typeface="+mn-lt"/>
            </a:endParaRPr>
          </a:p>
          <a:p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Chan e a-mhàin gu bheil a dìleab air buaidh mhòr fhàgail air saoghal litreachais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ealain agus iomairteach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;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tha e gar nuadhachadh fhathast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mar dhaoine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fath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leth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airson ar mathanais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Cuiridh a h-ealain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an dòigh anns an do ghiùlain i a beatha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agus a gliocais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cuimhne oirnn mu a comhairle chudromach: nach eil dad cudromach ri bheò ach an dòigh 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is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 bhios sinn ri chèile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mar dhaoine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 Tha i a’ cumail oirre bhith sealltainn dhuinn ciamar as urrainn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dhuin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 bhith nas coibhneile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tuigsiche agus fhialaidh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.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Ciamar a dh’fhaodadh sinn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agus a bu chòir dhuinn, seasamh suas dhuinn fhèin agus càch, ar </a:t>
            </a:r>
            <a:r>
              <a:rPr lang="gd-GB" sz="1600" dirty="0" err="1">
                <a:solidFill>
                  <a:srgbClr val="000000"/>
                </a:solidFill>
                <a:ea typeface="+mn-lt"/>
                <a:cs typeface="+mn-lt"/>
              </a:rPr>
              <a:t>beathannan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 a chleachdadh airson math agus atharrachadh neo gabhail ri rudan anns nach eil làmh againn. Agus ciamar, ge bith dè bhios romhainn nar beatha, gu bheil an neart againn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nar broinn</a:t>
            </a:r>
            <a:r>
              <a:rPr lang="gd-GB" sz="1600" b="0" i="0" dirty="0">
                <a:solidFill>
                  <a:srgbClr val="000000"/>
                </a:solidFill>
                <a:effectLst/>
                <a:ea typeface="+mn-lt"/>
                <a:cs typeface="+mn-lt"/>
              </a:rPr>
              <a:t>, </a:t>
            </a:r>
            <a:r>
              <a:rPr lang="gd-GB" sz="1600" dirty="0">
                <a:solidFill>
                  <a:srgbClr val="000000"/>
                </a:solidFill>
                <a:ea typeface="+mn-lt"/>
                <a:cs typeface="+mn-lt"/>
              </a:rPr>
              <a:t>cumail a’ dol.</a:t>
            </a:r>
          </a:p>
          <a:p>
            <a:endParaRPr lang="gd-GB" sz="1600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004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C7CA28-88C2-A576-7D70-454654BBB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23 </a:t>
            </a:r>
            <a:r>
              <a:rPr lang="en-GB" dirty="0"/>
              <a:t>– A-U – </a:t>
            </a:r>
            <a:r>
              <a:rPr lang="en-GB" dirty="0" err="1"/>
              <a:t>Notaichean</a:t>
            </a:r>
            <a:r>
              <a:rPr lang="en-GB" dirty="0"/>
              <a:t> don </a:t>
            </a:r>
            <a:r>
              <a:rPr lang="en-GB" dirty="0" err="1"/>
              <a:t>tidsear</a:t>
            </a:r>
            <a:r>
              <a:rPr lang="en-GB" dirty="0"/>
              <a:t>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C0C5A-D082-02B5-5089-6320F1CFF1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Bu chòir do na sgoilearan tilleadh dhan chlàr A-U a rinn iad mu </a:t>
            </a:r>
            <a:r>
              <a:rPr lang="gd-GB" dirty="0" err="1">
                <a:ea typeface="+mn-lt"/>
                <a:cs typeface="+mn-lt"/>
              </a:rPr>
              <a:t>Angelou</a:t>
            </a:r>
            <a:r>
              <a:rPr lang="gd-GB" dirty="0">
                <a:ea typeface="+mn-lt"/>
                <a:cs typeface="+mn-lt"/>
              </a:rPr>
              <a:t>. </a:t>
            </a:r>
          </a:p>
          <a:p>
            <a:r>
              <a:rPr lang="gd-GB" dirty="0">
                <a:ea typeface="+mn-lt"/>
                <a:cs typeface="+mn-lt"/>
              </a:rPr>
              <a:t>Bu chòir gum bi eòlas nas fharsainge aca a-nis mu dheidhinn a beatha agus a h-obair. </a:t>
            </a:r>
          </a:p>
          <a:p>
            <a:r>
              <a:rPr lang="gd-GB" dirty="0">
                <a:ea typeface="+mn-lt"/>
                <a:cs typeface="+mn-lt"/>
              </a:rPr>
              <a:t>Tha fàilte air sgoilearan seo a sgeadachadh neo dreach ùr a dhèanamh air airson dòigh measaidh mu dheireadh. </a:t>
            </a:r>
          </a:p>
        </p:txBody>
      </p:sp>
    </p:spTree>
    <p:extLst>
      <p:ext uri="{BB962C8B-B14F-4D97-AF65-F5344CB8AC3E}">
        <p14:creationId xmlns:p14="http://schemas.microsoft.com/office/powerpoint/2010/main" val="27029098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0B775-A8ED-49CE-94D3-F8282F5021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044" y="928376"/>
            <a:ext cx="10515600" cy="1325563"/>
          </a:xfrm>
        </p:spPr>
        <p:txBody>
          <a:bodyPr/>
          <a:lstStyle/>
          <a:p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Gnìomh 23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Maya Angelou – A-U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D9FCDE2-91BE-00BF-1411-466FD6A90C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235" y="2253939"/>
            <a:ext cx="10768772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Nise agus gu beil sibh air barrachd ionnsachadh mu bheatha </a:t>
            </a:r>
            <a:r>
              <a:rPr lang="gd-GB" dirty="0" err="1">
                <a:ea typeface="+mn-lt"/>
                <a:cs typeface="+mn-lt"/>
              </a:rPr>
              <a:t>Angelou</a:t>
            </a:r>
            <a:r>
              <a:rPr lang="gd-GB" dirty="0">
                <a:ea typeface="+mn-lt"/>
                <a:cs typeface="+mn-lt"/>
              </a:rPr>
              <a:t>, cuir crìoch air a' chlàr A-U agad a' cleachdadh d' eòlas ùr. </a:t>
            </a:r>
          </a:p>
          <a:p>
            <a:endParaRPr lang="gd-GB" dirty="0">
              <a:ea typeface="+mn-lt"/>
              <a:cs typeface="+mn-lt"/>
            </a:endParaRPr>
          </a:p>
          <a:p>
            <a:r>
              <a:rPr lang="gd-GB" dirty="0">
                <a:ea typeface="+mn-lt"/>
                <a:cs typeface="+mn-lt"/>
              </a:rPr>
              <a:t>'S urrainn dhut barrachd rannsachaidh a dhèanamh air Google ma tha thu ag iarraidh a' chlàir a lìonadh  cho math 's as urrainn dhut!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95924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775719FF-0DB3-F5FF-64AB-BA1531C1DA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5797211"/>
              </p:ext>
            </p:extLst>
          </p:nvPr>
        </p:nvGraphicFramePr>
        <p:xfrm>
          <a:off x="0" y="507146"/>
          <a:ext cx="12192000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62280043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772248477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825868221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A		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B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74248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D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123520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G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H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591334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711064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387421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r>
                        <a:rPr lang="en-GB"/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225372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92A7920-F9AE-8567-E21B-DDD4789DE6B0}"/>
              </a:ext>
            </a:extLst>
          </p:cNvPr>
          <p:cNvSpPr txBox="1"/>
          <p:nvPr/>
        </p:nvSpPr>
        <p:spPr>
          <a:xfrm>
            <a:off x="4726608" y="5675494"/>
            <a:ext cx="2743199" cy="76944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dirty="0" err="1">
                <a:ea typeface="Calibri"/>
                <a:cs typeface="Calibri"/>
              </a:rPr>
              <a:t>Clàr</a:t>
            </a:r>
            <a:r>
              <a:rPr lang="en-GB" sz="4400" dirty="0">
                <a:ea typeface="Calibri"/>
                <a:cs typeface="Calibri"/>
              </a:rPr>
              <a:t> A-U</a:t>
            </a:r>
          </a:p>
        </p:txBody>
      </p:sp>
    </p:spTree>
    <p:extLst>
      <p:ext uri="{BB962C8B-B14F-4D97-AF65-F5344CB8AC3E}">
        <p14:creationId xmlns:p14="http://schemas.microsoft.com/office/powerpoint/2010/main" val="196792008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2B4AAF9-1FD9-9CCA-DDF0-49FD31E972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18C4955-BFF6-48E5-4FD1-139A827A2862}"/>
              </a:ext>
            </a:extLst>
          </p:cNvPr>
          <p:cNvSpPr txBox="1"/>
          <p:nvPr/>
        </p:nvSpPr>
        <p:spPr>
          <a:xfrm>
            <a:off x="520700" y="3556001"/>
            <a:ext cx="11195050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i="1" dirty="0">
                <a:effectLst/>
                <a:latin typeface="FS Emeric" panose="02000503040000020004" pitchFamily="2" charset="77"/>
              </a:rPr>
              <a:t>Still I Rise </a:t>
            </a:r>
            <a:r>
              <a:rPr lang="en-GB" sz="1400" b="1" dirty="0">
                <a:effectLst/>
                <a:latin typeface="FS Emeric" panose="02000503040000020004" pitchFamily="2" charset="77"/>
              </a:rPr>
              <a:t>is Supported by</a:t>
            </a:r>
            <a:r>
              <a:rPr lang="en-GB" sz="1400" dirty="0">
                <a:effectLst/>
                <a:latin typeface="FS Emeric" panose="02000503040000020004" pitchFamily="2" charset="77"/>
              </a:rPr>
              <a:t>:</a:t>
            </a:r>
          </a:p>
          <a:p>
            <a:pPr algn="ctr"/>
            <a:r>
              <a:rPr lang="en-GB" sz="1400" dirty="0">
                <a:effectLst/>
                <a:latin typeface="FS Emeric Light" panose="02000503040000020004" pitchFamily="2" charset="77"/>
              </a:rPr>
              <a:t>Aberdeen City Council, Aberdeen Endowments Trust, Alexander Moncur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Balgay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Children’s Society,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The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Boshier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-Hinton Foundation,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Castansa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Educational Institute of Scotland, The Ettrick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Forteviot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Gannochy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Hugh Fraser Foundation, Jimmie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Cairncross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Charitable Trust, Leach Family Charitable Trust, Leisure &amp; Culture Dundee,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MEB Charitable Trust, Nancie Massey Charitable Trust, New Park Educational Trust, Northwood Charitable Trust, PF Charitable Trust,</a:t>
            </a:r>
            <a:br>
              <a:rPr lang="en-GB" sz="1400" dirty="0">
                <a:effectLst/>
                <a:latin typeface="FS Emeric Light" panose="02000503040000020004" pitchFamily="2" charset="77"/>
              </a:rPr>
            </a:br>
            <a:r>
              <a:rPr lang="en-GB" sz="1400" dirty="0">
                <a:effectLst/>
                <a:latin typeface="FS Emeric Light" panose="02000503040000020004" pitchFamily="2" charset="77"/>
              </a:rPr>
              <a:t>Scott-Davidson Charitable Trust, Scottish Association for Music Education, Steel Charitable Trust,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Tillyloss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Trust, Trades House of Glasgow, </a:t>
            </a:r>
            <a:r>
              <a:rPr lang="en-GB" sz="1400" dirty="0" err="1">
                <a:effectLst/>
                <a:latin typeface="FS Emeric Light" panose="02000503040000020004" pitchFamily="2" charset="77"/>
              </a:rPr>
              <a:t>Verden</a:t>
            </a:r>
            <a:r>
              <a:rPr lang="en-GB" sz="1400" dirty="0">
                <a:effectLst/>
                <a:latin typeface="FS Emeric Light" panose="02000503040000020004" pitchFamily="2" charset="77"/>
              </a:rPr>
              <a:t> Sykes Trust, Walter Scott Giving Group.</a:t>
            </a:r>
          </a:p>
          <a:p>
            <a:endParaRPr lang="en-US" sz="1300" dirty="0">
              <a:latin typeface="FS Emeric Light" panose="02000503040000020004" pitchFamily="2" charset="77"/>
            </a:endParaRPr>
          </a:p>
        </p:txBody>
      </p:sp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B93CFDB6-53A9-3595-A059-F58C1F4F3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960366"/>
            <a:ext cx="1999743" cy="2341634"/>
          </a:xfrm>
          <a:prstGeom prst="rect">
            <a:avLst/>
          </a:prstGeom>
        </p:spPr>
      </p:pic>
      <p:pic>
        <p:nvPicPr>
          <p:cNvPr id="6" name="Picture 5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7DE69027-8CC6-0522-113F-E75F606EA6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8471" y="5742042"/>
            <a:ext cx="2201623" cy="31118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31F2B9-33F5-2C7C-14AF-29995763B3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99" y="5458108"/>
            <a:ext cx="7772400" cy="87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005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6004EF-9108-C22E-6F80-4CAEDB9F2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6308967"/>
              </p:ext>
            </p:extLst>
          </p:nvPr>
        </p:nvGraphicFramePr>
        <p:xfrm>
          <a:off x="430922" y="1739775"/>
          <a:ext cx="11330156" cy="40559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539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832539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832539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832539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466040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Mìneachadh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1837888">
                <a:tc>
                  <a:txBody>
                    <a:bodyPr/>
                    <a:lstStyle/>
                    <a:p>
                      <a:r>
                        <a:rPr lang="en-GB" dirty="0" err="1"/>
                        <a:t>claon-breith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'S e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dì-meas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gun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aghbhar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do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bhuidheann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dhaoine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neo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rudan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neo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meas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nas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air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aon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bhuidheann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na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buidheann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eile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a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th'ann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 </a:t>
                      </a:r>
                      <a:r>
                        <a:rPr lang="en-GB" b="1" i="0" u="none" strike="noStrike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claon-breith</a:t>
                      </a:r>
                      <a:r>
                        <a:rPr lang="en-GB" b="1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US" dirty="0">
                        <a:solidFill>
                          <a:srgbClr val="FF0000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taobhachd</a:t>
                      </a:r>
                      <a:r>
                        <a:rPr lang="en-GB" dirty="0"/>
                        <a:t> </a:t>
                      </a:r>
                      <a:r>
                        <a:rPr lang="en-GB" dirty="0" err="1"/>
                        <a:t>chronail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Sgrìobh trì frith-fhaclan (facal a cheart-aghaidh) dhen fhacal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GB" sz="18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claon-breith</a:t>
                      </a:r>
                      <a:r>
                        <a:rPr lang="en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333860"/>
                  </a:ext>
                </a:extLst>
              </a:tr>
              <a:tr h="1752000">
                <a:tc>
                  <a:txBody>
                    <a:bodyPr/>
                    <a:lstStyle/>
                    <a:p>
                      <a:r>
                        <a:rPr lang="en-GB" dirty="0" err="1"/>
                        <a:t>sochair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'S e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còir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sònraichte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'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an </a:t>
                      </a:r>
                      <a:r>
                        <a:rPr lang="en-GB" b="1" i="0" u="none" strike="noStrike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sochair</a:t>
                      </a:r>
                      <a:r>
                        <a:rPr lang="en-GB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aig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aon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dhuine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neo 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bhuidheann</a:t>
                      </a:r>
                      <a:r>
                        <a:rPr lang="en-GB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a-</a:t>
                      </a:r>
                      <a:r>
                        <a:rPr lang="en-GB" b="0" i="0" u="none" strike="noStrike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mhàin</a:t>
                      </a:r>
                      <a:endParaRPr lang="en-US" b="0" err="1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err="1"/>
                        <a:t>buannachd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Ath-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sgrìobh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is </a:t>
                      </a:r>
                      <a:r>
                        <a:rPr lang="en-GB" sz="1800" b="0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crìochnaich</a:t>
                      </a:r>
                      <a:r>
                        <a:rPr lang="en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:</a:t>
                      </a:r>
                      <a:endParaRPr lang="en-GB" dirty="0"/>
                    </a:p>
                    <a:p>
                      <a:endParaRPr lang="en-GB" dirty="0"/>
                    </a:p>
                    <a:p>
                      <a:r>
                        <a:rPr lang="en-GB" dirty="0"/>
                        <a:t>'S e </a:t>
                      </a:r>
                      <a:r>
                        <a:rPr lang="en-GB" b="1" dirty="0" err="1"/>
                        <a:t>sochair</a:t>
                      </a:r>
                      <a:r>
                        <a:rPr lang="en-GB" b="1" dirty="0"/>
                        <a:t> </a:t>
                      </a:r>
                      <a:r>
                        <a:rPr lang="en-GB" dirty="0"/>
                        <a:t>a </a:t>
                      </a:r>
                      <a:r>
                        <a:rPr lang="en-GB" dirty="0" err="1"/>
                        <a:t>th'ann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ionnsdramaid</a:t>
                      </a:r>
                      <a:r>
                        <a:rPr lang="en-GB" dirty="0"/>
                        <a:t> a' </a:t>
                      </a:r>
                      <a:r>
                        <a:rPr lang="en-GB" dirty="0" err="1"/>
                        <a:t>chluich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oir</a:t>
                      </a:r>
                      <a:r>
                        <a:rPr lang="en-GB" dirty="0"/>
                        <a:t>...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4581485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C5FACE21-9AEE-5B62-EC73-B6C869C6E6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30922" y="4142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Bhriathrachais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513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26004EF-9108-C22E-6F80-4CAEDB9F23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8316158"/>
              </p:ext>
            </p:extLst>
          </p:nvPr>
        </p:nvGraphicFramePr>
        <p:xfrm>
          <a:off x="329938" y="2192262"/>
          <a:ext cx="11472420" cy="2145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8105">
                  <a:extLst>
                    <a:ext uri="{9D8B030D-6E8A-4147-A177-3AD203B41FA5}">
                      <a16:colId xmlns:a16="http://schemas.microsoft.com/office/drawing/2014/main" val="2451544712"/>
                    </a:ext>
                  </a:extLst>
                </a:gridCol>
                <a:gridCol w="2868105">
                  <a:extLst>
                    <a:ext uri="{9D8B030D-6E8A-4147-A177-3AD203B41FA5}">
                      <a16:colId xmlns:a16="http://schemas.microsoft.com/office/drawing/2014/main" val="2054335727"/>
                    </a:ext>
                  </a:extLst>
                </a:gridCol>
                <a:gridCol w="2868105">
                  <a:extLst>
                    <a:ext uri="{9D8B030D-6E8A-4147-A177-3AD203B41FA5}">
                      <a16:colId xmlns:a16="http://schemas.microsoft.com/office/drawing/2014/main" val="3728005705"/>
                    </a:ext>
                  </a:extLst>
                </a:gridCol>
                <a:gridCol w="2868105">
                  <a:extLst>
                    <a:ext uri="{9D8B030D-6E8A-4147-A177-3AD203B41FA5}">
                      <a16:colId xmlns:a16="http://schemas.microsoft.com/office/drawing/2014/main" val="204589900"/>
                    </a:ext>
                  </a:extLst>
                </a:gridCol>
              </a:tblGrid>
              <a:tr h="510109">
                <a:tc>
                  <a:txBody>
                    <a:bodyPr/>
                    <a:lstStyle/>
                    <a:p>
                      <a:r>
                        <a:rPr lang="en-GB" dirty="0"/>
                        <a:t>Briathrachas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latin typeface="+mn-lt"/>
                        </a:rPr>
                        <a:t>Mìneachadh</a:t>
                      </a:r>
                      <a:endParaRPr lang="en-US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Co-fhacal Sìmplidh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Gnìomh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790439"/>
                  </a:ext>
                </a:extLst>
              </a:tr>
              <a:tr h="1635144">
                <a:tc>
                  <a:txBody>
                    <a:bodyPr/>
                    <a:lstStyle/>
                    <a:p>
                      <a:r>
                        <a:rPr lang="en-GB" dirty="0" err="1"/>
                        <a:t>ath-leumachd</a:t>
                      </a:r>
                      <a:endParaRPr lang="en-US" dirty="0" err="1"/>
                    </a:p>
                    <a:p>
                      <a:pPr lvl="0">
                        <a:buNone/>
                      </a:pPr>
                      <a:endParaRPr lang="en-GB" dirty="0"/>
                    </a:p>
                    <a:p>
                      <a:pPr lvl="0">
                        <a:buNone/>
                      </a:pP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Tha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rudeiginn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ath-leumach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làidir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agus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cha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tèid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cron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dhèanamh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air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gu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furasta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 mar sin 's e </a:t>
                      </a:r>
                      <a:r>
                        <a:rPr lang="en-GB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ath-leumachd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am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modh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leantalach</a:t>
                      </a:r>
                      <a:r>
                        <a:rPr lang="en-GB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de sin</a:t>
                      </a:r>
                      <a:endParaRPr lang="en-GB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 gun a </a:t>
                      </a:r>
                      <a:r>
                        <a:rPr lang="en-GB" dirty="0" err="1"/>
                        <a:t>bhith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gabhail</a:t>
                      </a:r>
                      <a:r>
                        <a:rPr lang="en-GB" dirty="0"/>
                        <a:t> </a:t>
                      </a:r>
                      <a:r>
                        <a:rPr lang="en-GB" dirty="0" err="1"/>
                        <a:t>thairis</a:t>
                      </a:r>
                      <a:endParaRPr lang="en-US" dirty="0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Dèan dealbh de trì </a:t>
                      </a:r>
                      <a:r>
                        <a:rPr lang="gd-GB" sz="1800" b="0" i="1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emojis</a:t>
                      </a:r>
                      <a:r>
                        <a:rPr lang="gd-GB" sz="1800" b="0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 a tha a' riochdachadh am facal </a:t>
                      </a:r>
                      <a:r>
                        <a:rPr lang="gd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ath-</a:t>
                      </a:r>
                      <a:r>
                        <a:rPr lang="gd-GB" sz="1800" b="1" i="0" u="none" strike="noStrike" noProof="0" dirty="0" err="1">
                          <a:solidFill>
                            <a:srgbClr val="000000"/>
                          </a:solidFill>
                          <a:latin typeface="Calibri"/>
                        </a:rPr>
                        <a:t>leumachd</a:t>
                      </a:r>
                      <a:r>
                        <a:rPr lang="gd-GB" sz="1800" b="1" i="0" u="none" strike="noStrike" noProof="0" dirty="0">
                          <a:solidFill>
                            <a:srgbClr val="000000"/>
                          </a:solidFill>
                          <a:latin typeface="Calibri"/>
                        </a:rPr>
                        <a:t>.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333860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278BFE1-AA4B-C25E-3FAF-8FFC771CCF5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29938" y="77772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err="1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ea typeface="+mj-lt"/>
                <a:cs typeface="Calibri" panose="020F0502020204030204" pitchFamily="34" charset="0"/>
              </a:rPr>
              <a:t> 1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– 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Gnìomh Bhriathrachais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9556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08F-1708-4DA8-D3C0-46D2F26CE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A'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a'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Chùnntas-bheatha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r>
              <a:rPr lang="en-GB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 "Brain Dump" – </a:t>
            </a:r>
            <a:r>
              <a:rPr lang="gd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Notaichean don tidsear</a:t>
            </a:r>
            <a:endParaRPr 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21AD-BC7C-16EE-FF14-EF75B55E0C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gd-GB" dirty="0"/>
              <a:t>Bu chòir don tidsear a' chunntas-bheatha air fad a leughadh.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>
                <a:ea typeface="+mn-lt"/>
                <a:cs typeface="+mn-lt"/>
              </a:rPr>
              <a:t>Bu chòir don tidsear </a:t>
            </a:r>
            <a:r>
              <a:rPr lang="gd-GB" dirty="0"/>
              <a:t>stad air na faclan a tha air am mìneachadh anns a' </a:t>
            </a:r>
            <a:r>
              <a:rPr lang="gd-GB" dirty="0">
                <a:ea typeface="+mn-lt"/>
                <a:cs typeface="+mn-lt"/>
              </a:rPr>
              <a:t>Gnìomh Bhriathrachais</a:t>
            </a:r>
            <a:r>
              <a:rPr lang="gd-GB" dirty="0"/>
              <a:t> agus </a:t>
            </a:r>
            <a:r>
              <a:rPr lang="gd-GB" dirty="0">
                <a:ea typeface="+mn-lt"/>
                <a:cs typeface="+mn-lt"/>
              </a:rPr>
              <a:t>'cuimhnich agus freagair'</a:t>
            </a:r>
            <a:r>
              <a:rPr lang="gd-GB" dirty="0"/>
              <a:t> a chleachdadh gus leigeil le na sgoilearan an tuigse air na faclan nas duilghe a shealltainn. Bu chòir do na sgoilearan freagairt le facal/abairt bhon dòigh-obrach ‘Co-fhacal Sìmplidh’ .</a:t>
            </a:r>
            <a:endParaRPr lang="gd-GB" dirty="0">
              <a:ea typeface="Calibri"/>
              <a:cs typeface="Calibri"/>
            </a:endParaRPr>
          </a:p>
          <a:p>
            <a:endParaRPr lang="gd-GB" dirty="0">
              <a:cs typeface="Calibri"/>
            </a:endParaRPr>
          </a:p>
          <a:p>
            <a:r>
              <a:rPr lang="gd-GB" dirty="0"/>
              <a:t>Nuair a tha an leughadh seachad, bu chòir do na sgoilearan dà mhionaid fhaighinn airson an eòlas a ‘</a:t>
            </a:r>
            <a:r>
              <a:rPr lang="gd-GB" dirty="0" err="1"/>
              <a:t>dhùmpadh</a:t>
            </a:r>
            <a:r>
              <a:rPr lang="gd-GB" dirty="0"/>
              <a:t>’ air an duilleag</a:t>
            </a:r>
            <a:endParaRPr lang="gd-GB" dirty="0" err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3771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B808F-1708-4DA8-D3C0-46D2F26CE4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360" y="1157448"/>
            <a:ext cx="10515600" cy="1325563"/>
          </a:xfrm>
        </p:spPr>
        <p:txBody>
          <a:bodyPr/>
          <a:lstStyle/>
          <a:p>
            <a:r>
              <a:rPr lang="en-GB" b="1" dirty="0" err="1">
                <a:latin typeface="Calibri" panose="020F0502020204030204" pitchFamily="34" charset="0"/>
                <a:cs typeface="Calibri" panose="020F0502020204030204" pitchFamily="34" charset="0"/>
              </a:rPr>
              <a:t>Gnìomh</a:t>
            </a: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GB" dirty="0">
                <a:latin typeface="Calibri Light" panose="020F0302020204030204" pitchFamily="34" charset="0"/>
                <a:cs typeface="Calibri Light" panose="020F0302020204030204" pitchFamily="34" charset="0"/>
              </a:rPr>
              <a:t>– 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A'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leughadh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a'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Chùnntas-bheatha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</a:t>
            </a:r>
            <a:r>
              <a:rPr lang="en-GB" dirty="0" err="1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agus</a:t>
            </a:r>
            <a:r>
              <a:rPr lang="en-GB" dirty="0">
                <a:latin typeface="Calibri Light" panose="020F0302020204030204" pitchFamily="34" charset="0"/>
                <a:ea typeface="+mj-lt"/>
                <a:cs typeface="Calibri Light" panose="020F0302020204030204" pitchFamily="34" charset="0"/>
              </a:rPr>
              <a:t> "Brain Dump"</a:t>
            </a:r>
            <a:endParaRPr lang="en-US" dirty="0">
              <a:latin typeface="Calibri Light" panose="020F0302020204030204" pitchFamily="34" charset="0"/>
              <a:ea typeface="+mj-lt"/>
              <a:cs typeface="Calibri Light" panose="020F03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4A21AD-BC7C-16EE-FF14-EF75B55E0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360" y="2645451"/>
            <a:ext cx="10515600" cy="400792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gd-GB" dirty="0">
                <a:ea typeface="+mn-lt"/>
                <a:cs typeface="+mn-lt"/>
              </a:rPr>
              <a:t>Pinn sìos </a:t>
            </a:r>
            <a:r>
              <a:rPr lang="gd-GB" dirty="0"/>
              <a:t>agus èist gu dlùth air fiosrachadh bho chùnntas-bheatha Maya </a:t>
            </a:r>
            <a:r>
              <a:rPr lang="gd-GB" dirty="0" err="1"/>
              <a:t>Angelou</a:t>
            </a:r>
            <a:r>
              <a:rPr lang="gd-GB" dirty="0"/>
              <a:t>. </a:t>
            </a:r>
            <a:endParaRPr lang="gd-GB" dirty="0">
              <a:cs typeface="Calibri"/>
            </a:endParaRPr>
          </a:p>
          <a:p>
            <a:r>
              <a:rPr lang="gd-GB" dirty="0"/>
              <a:t>Bithibh deiseil an t-eòlas ùr a th' agaibh a ‘</a:t>
            </a:r>
            <a:r>
              <a:rPr lang="gd-GB" err="1"/>
              <a:t>dhùmpadh</a:t>
            </a:r>
            <a:r>
              <a:rPr lang="gd-GB" dirty="0"/>
              <a:t>’ air ur duilleag nuair a chanas ur tidsear. Bi dà mhionaid agaibh! </a:t>
            </a:r>
            <a:endParaRPr lang="gd-GB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55623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f2c0eca-7c59-445e-8cf2-091cd7801549">
      <Terms xmlns="http://schemas.microsoft.com/office/infopath/2007/PartnerControls"/>
    </lcf76f155ced4ddcb4097134ff3c332f>
    <TaxCatchAll xmlns="2d2a1601-5e93-4ee7-9ea0-8b6832dbb0b8" xsi:nil="true"/>
    <SharedWithUsers xmlns="2d2a1601-5e93-4ee7-9ea0-8b6832dbb0b8">
      <UserInfo>
        <DisplayName/>
        <AccountId xsi:nil="true"/>
        <AccountType/>
      </UserInfo>
    </SharedWithUsers>
    <MediaLengthInSeconds xmlns="2f2c0eca-7c59-445e-8cf2-091cd780154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DCEEF11E58B749BD570C83F379C347" ma:contentTypeVersion="18" ma:contentTypeDescription="Create a new document." ma:contentTypeScope="" ma:versionID="d5cde186ab8adafa94b560632b5526a3">
  <xsd:schema xmlns:xsd="http://www.w3.org/2001/XMLSchema" xmlns:xs="http://www.w3.org/2001/XMLSchema" xmlns:p="http://schemas.microsoft.com/office/2006/metadata/properties" xmlns:ns2="2f2c0eca-7c59-445e-8cf2-091cd7801549" xmlns:ns3="2d2a1601-5e93-4ee7-9ea0-8b6832dbb0b8" targetNamespace="http://schemas.microsoft.com/office/2006/metadata/properties" ma:root="true" ma:fieldsID="98be22433c5ffda41a46e09f51cc91f9" ns2:_="" ns3:_="">
    <xsd:import namespace="2f2c0eca-7c59-445e-8cf2-091cd7801549"/>
    <xsd:import namespace="2d2a1601-5e93-4ee7-9ea0-8b6832dbb0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f2c0eca-7c59-445e-8cf2-091cd78015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01900c86-aec3-4287-8761-1e004d73c51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2a1601-5e93-4ee7-9ea0-8b6832dbb0b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2c9a1b12-a371-46c9-95c4-e28fec059019}" ma:internalName="TaxCatchAll" ma:showField="CatchAllData" ma:web="2d2a1601-5e93-4ee7-9ea0-8b6832dbb0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B13EF4-A811-4E5B-8959-5509FFE66C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008D3AF-D82A-40AB-82C5-15AFD3BAE421}">
  <ds:schemaRefs>
    <ds:schemaRef ds:uri="http://schemas.microsoft.com/office/2006/metadata/properties"/>
    <ds:schemaRef ds:uri="http://schemas.microsoft.com/office/infopath/2007/PartnerControls"/>
    <ds:schemaRef ds:uri="2f2c0eca-7c59-445e-8cf2-091cd7801549"/>
    <ds:schemaRef ds:uri="2d2a1601-5e93-4ee7-9ea0-8b6832dbb0b8"/>
  </ds:schemaRefs>
</ds:datastoreItem>
</file>

<file path=customXml/itemProps3.xml><?xml version="1.0" encoding="utf-8"?>
<ds:datastoreItem xmlns:ds="http://schemas.openxmlformats.org/officeDocument/2006/customXml" ds:itemID="{FC9C0209-4C04-44DD-A94C-E465F10728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f2c0eca-7c59-445e-8cf2-091cd7801549"/>
    <ds:schemaRef ds:uri="2d2a1601-5e93-4ee7-9ea0-8b6832dbb0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1675</TotalTime>
  <Words>6285</Words>
  <Application>Microsoft Macintosh PowerPoint</Application>
  <PresentationFormat>Widescreen</PresentationFormat>
  <Paragraphs>393</Paragraphs>
  <Slides>55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3" baseType="lpstr">
      <vt:lpstr>Calibri Light</vt:lpstr>
      <vt:lpstr>Arial</vt:lpstr>
      <vt:lpstr>Franklin Gothic</vt:lpstr>
      <vt:lpstr>FS Emeric Light</vt:lpstr>
      <vt:lpstr>Calibri</vt:lpstr>
      <vt:lpstr>FS Emeric</vt:lpstr>
      <vt:lpstr>Open Sans</vt:lpstr>
      <vt:lpstr>Office Theme</vt:lpstr>
      <vt:lpstr>Maya Angelou</vt:lpstr>
      <vt:lpstr>Slat-tomhais Soirbheachais</vt:lpstr>
      <vt:lpstr>Gnìomh 1 – Gnìomh Bhriathrachais – Notaichean don tidsear</vt:lpstr>
      <vt:lpstr>Gnìomh 1 – Gnìomh Bhriathrachais</vt:lpstr>
      <vt:lpstr>Gnìomh 1 – Gnìomh Bhriathrachais</vt:lpstr>
      <vt:lpstr>Gnìomh 1 – Gnìomh Bhriathrachais</vt:lpstr>
      <vt:lpstr>Gnìomh 1 – Gnìomh Bhriathrachais</vt:lpstr>
      <vt:lpstr>Gnìomh 2 – A' leughadh a' Chùnntas-bheatha agus "Brain Dump" – Notaichean don tidsear</vt:lpstr>
      <vt:lpstr>Gnìomh 2 – A' leughadh a' Chùnntas-bheatha agus "Brain Dump"</vt:lpstr>
      <vt:lpstr>Gnìomh 3 – Maya Angelou A-U</vt:lpstr>
      <vt:lpstr>Gnìomh 3 – Maya Angelou – A-U</vt:lpstr>
      <vt:lpstr>PowerPoint Presentation</vt:lpstr>
      <vt:lpstr>Gnìomh 4 – Smaoinich/ Paidhir/ Sgaoil – Còmhradh – Notaichean don tidsear​</vt:lpstr>
      <vt:lpstr>Gnìomh 4 – Smaoinich/ Paidhir/ Sgaoil – Còmhradh </vt:lpstr>
      <vt:lpstr>Gnìomh 5 – Geàrr-Chùnntas  -Leughaidh mise na leughas tusa! – Notaichean don tidsear​</vt:lpstr>
      <vt:lpstr>Gnìomh 5 – Geàrr-Chùnntas  -Leughaidh mise na leughas tusa! </vt:lpstr>
      <vt:lpstr>Gnìomh 6 – Seantansan Pronn– Notaichean don tidsear​</vt:lpstr>
      <vt:lpstr>Gnìomh 6 – Seantansan Pronn</vt:lpstr>
      <vt:lpstr>Gnìomh 7 – Geàrr-Chùnntas – Leughaidh mise na leughas tusa! – Notaichean don tidsear​</vt:lpstr>
      <vt:lpstr>Gnìomh 7 – Geàrr-Chùnntas – Leughaidh mise na leughas tusa!</vt:lpstr>
      <vt:lpstr>Gnìomh 8 – Còraichean Chatharra – Brain Dump – Notaichean don tidsear​</vt:lpstr>
      <vt:lpstr>Gnìomh 8 – Còraichean Chatharra – Brain Dump  </vt:lpstr>
      <vt:lpstr>Gnìomh 9 – Còraichean Chatharra – Facal Sònraichte – Notaichean don tidsear​</vt:lpstr>
      <vt:lpstr>Gnìomh 9 – Còraichean Chatharra – Facal Sònraichte </vt:lpstr>
      <vt:lpstr>Gnìomh 10 – Bun Seantansan – Notaichean don tidsear​</vt:lpstr>
      <vt:lpstr>Gnìomh 10 – Bun Seantansan – Sochair  Cleachd an dà paragraf mu dheireadh dhen "Geàrr-Chùnntas" gus cuideachadh le do fhreagairt. </vt:lpstr>
      <vt:lpstr>Gnìomh 11 – Leughadh– Notaichean don tidsear​</vt:lpstr>
      <vt:lpstr>Gnìomh 11 – Reading</vt:lpstr>
      <vt:lpstr>Gnìomh 12 – Bun Seantansan  – Notaichean don tidsear​</vt:lpstr>
      <vt:lpstr>Gnìomh 12 – Bun Seantansan – Cudromachd Mrs Flowers</vt:lpstr>
      <vt:lpstr>Gnìomh 13 – Leughaidh mise na leughas tusa!</vt:lpstr>
      <vt:lpstr>Gnìomh 13 – Àrd-Shealladh Cùrsa Obrach – Leughaidh mise na leughas tusa!</vt:lpstr>
      <vt:lpstr>Gnìomh 14 – I Know Why the Caged Bird Sings -  Gnìomh +1 – Notaichean don tidsear​</vt:lpstr>
      <vt:lpstr>Gnìomh 14 – I Know Why the Caged Bird Sings - Gnìomh +1 </vt:lpstr>
      <vt:lpstr>Gnìomh 15 – Bildungsroman – Reading</vt:lpstr>
      <vt:lpstr>Gnìomh 15 – Bildungsroman - Leughadh</vt:lpstr>
      <vt:lpstr>Gnìomh 16 – A' Rianachd d' fhiosrachadh... na D' Dhòigh Fhèin – Notaichean don tidsear​</vt:lpstr>
      <vt:lpstr>Gnìomh 16 – A' Rianachd d' fhiosrachadh... na D' Dhòigh Fhèin </vt:lpstr>
      <vt:lpstr>Tagh aon...</vt:lpstr>
      <vt:lpstr>Gnìomh 17 – Leughaidh mise na leughas tusa! – Notaichean don tidsear​</vt:lpstr>
      <vt:lpstr>Gnìomh 17 – mise na leughas tusa! </vt:lpstr>
      <vt:lpstr>Gnìomh 18 – On the Pulse of Morning</vt:lpstr>
      <vt:lpstr>Gnìomh 18 – On the Pulse of Morning</vt:lpstr>
      <vt:lpstr>Gnìomh 19 – Dath, Samhla, Òran  – Notaichean don tidsear​</vt:lpstr>
      <vt:lpstr>Gnìomh 19 – Dath, Samhla, Òran – Postair</vt:lpstr>
      <vt:lpstr>Gnìomh 20 – Leughadh– Notaichean don tidsear​</vt:lpstr>
      <vt:lpstr>Gnìomh 20 – Leughadh</vt:lpstr>
      <vt:lpstr>Gnìomh 21 – 5: 5: 1 – Notaichean don tidsear​</vt:lpstr>
      <vt:lpstr>Gnìomh 21 – 5: 5: 1  </vt:lpstr>
      <vt:lpstr>Gnìomh 22 – Leughaidh mise na leughas tusa!– Notaichean don tidsear​</vt:lpstr>
      <vt:lpstr>Gnìomh 22 – Leughaidh mise na leughas tusa!</vt:lpstr>
      <vt:lpstr>Gnìomh 23 – A-U – Notaichean don tidsear​</vt:lpstr>
      <vt:lpstr>Gnìomh 23 – Maya Angelou – A-U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Maya Angelou</dc:title>
  <dc:creator>Mrs Curran</dc:creator>
  <cp:lastModifiedBy>Graham Ramage</cp:lastModifiedBy>
  <cp:revision>1083</cp:revision>
  <dcterms:created xsi:type="dcterms:W3CDTF">2023-09-18T10:30:31Z</dcterms:created>
  <dcterms:modified xsi:type="dcterms:W3CDTF">2024-01-19T13:55:57Z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0x01010093DCEEF11E58B749BD570C83F379C347</vt:lpwstr>
  </property>
  <property fmtid="{D5CDD505-2E9C-101B-9397-08002B2CF9AE}" pid="3" name="Order">
    <vt:r8>145200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MediaServiceImageTags">
    <vt:lpwstr/>
  </property>
</Properties>
</file>