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4" r:id="rId4"/>
    <p:sldId id="259" r:id="rId5"/>
    <p:sldId id="258" r:id="rId6"/>
    <p:sldId id="260" r:id="rId7"/>
    <p:sldId id="276" r:id="rId8"/>
    <p:sldId id="277" r:id="rId9"/>
    <p:sldId id="261" r:id="rId10"/>
    <p:sldId id="263" r:id="rId11"/>
    <p:sldId id="278" r:id="rId12"/>
    <p:sldId id="264" r:id="rId13"/>
    <p:sldId id="26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135F1-C0ED-44C9-BF46-6D990831B33B}" v="39" dt="2023-12-03T17:18:38.183"/>
    <p1510:client id="{7B4CF417-4863-496F-B6FC-550D06462CD8}" v="4558" dt="2023-12-01T18:12:21.339"/>
    <p1510:client id="{9DC873D4-E3B1-4643-B5BF-CF0B6D6F7913}" v="26" dt="2023-11-05T22:32:25.542"/>
    <p1510:client id="{BB6779CB-742C-4A2A-AC67-7C30B69EF7AB}" v="389" dt="2023-12-02T22:07:52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Frances MacNeil" userId="153cd1bd1edbee68" providerId="Windows Live" clId="Web-{7B4CF417-4863-496F-B6FC-550D06462CD8}"/>
    <pc:docChg chg="modSld">
      <pc:chgData name="Claire Frances MacNeil" userId="153cd1bd1edbee68" providerId="Windows Live" clId="Web-{7B4CF417-4863-496F-B6FC-550D06462CD8}" dt="2023-12-01T18:10:33.165" v="2880"/>
      <pc:docMkLst>
        <pc:docMk/>
      </pc:docMkLst>
      <pc:sldChg chg="delSp modSp">
        <pc:chgData name="Claire Frances MacNeil" userId="153cd1bd1edbee68" providerId="Windows Live" clId="Web-{7B4CF417-4863-496F-B6FC-550D06462CD8}" dt="2023-12-01T17:31:13.182" v="1"/>
        <pc:sldMkLst>
          <pc:docMk/>
          <pc:sldMk cId="1052424047" sldId="256"/>
        </pc:sldMkLst>
        <pc:spChg chg="mod">
          <ac:chgData name="Claire Frances MacNeil" userId="153cd1bd1edbee68" providerId="Windows Live" clId="Web-{7B4CF417-4863-496F-B6FC-550D06462CD8}" dt="2023-12-01T17:31:10.026" v="0" actId="20577"/>
          <ac:spMkLst>
            <pc:docMk/>
            <pc:sldMk cId="1052424047" sldId="256"/>
            <ac:spMk id="2" creationId="{A35E3E11-9FC4-2CA7-16B0-2A070F7A7E78}"/>
          </ac:spMkLst>
        </pc:spChg>
        <pc:spChg chg="del">
          <ac:chgData name="Claire Frances MacNeil" userId="153cd1bd1edbee68" providerId="Windows Live" clId="Web-{7B4CF417-4863-496F-B6FC-550D06462CD8}" dt="2023-12-01T17:31:13.182" v="1"/>
          <ac:spMkLst>
            <pc:docMk/>
            <pc:sldMk cId="1052424047" sldId="256"/>
            <ac:spMk id="3" creationId="{2E151B7E-2812-16F5-3A88-08D5D3E40CA9}"/>
          </ac:spMkLst>
        </pc:spChg>
      </pc:sldChg>
      <pc:sldChg chg="modSp">
        <pc:chgData name="Claire Frances MacNeil" userId="153cd1bd1edbee68" providerId="Windows Live" clId="Web-{7B4CF417-4863-496F-B6FC-550D06462CD8}" dt="2023-12-01T17:47:55.451" v="992" actId="20577"/>
        <pc:sldMkLst>
          <pc:docMk/>
          <pc:sldMk cId="627570731" sldId="258"/>
        </pc:sldMkLst>
        <pc:spChg chg="mod">
          <ac:chgData name="Claire Frances MacNeil" userId="153cd1bd1edbee68" providerId="Windows Live" clId="Web-{7B4CF417-4863-496F-B6FC-550D06462CD8}" dt="2023-12-01T17:47:55.451" v="992" actId="20577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Claire Frances MacNeil" userId="153cd1bd1edbee68" providerId="Windows Live" clId="Web-{7B4CF417-4863-496F-B6FC-550D06462CD8}" dt="2023-12-01T17:46:19.731" v="799" actId="20577"/>
          <ac:spMkLst>
            <pc:docMk/>
            <pc:sldMk cId="627570731" sldId="258"/>
            <ac:spMk id="7" creationId="{81AE39C3-9826-3CA9-8B88-4DA298349C08}"/>
          </ac:spMkLst>
        </pc:spChg>
      </pc:sldChg>
      <pc:sldChg chg="modSp">
        <pc:chgData name="Claire Frances MacNeil" userId="153cd1bd1edbee68" providerId="Windows Live" clId="Web-{7B4CF417-4863-496F-B6FC-550D06462CD8}" dt="2023-12-01T17:39:23.488" v="400" actId="20577"/>
        <pc:sldMkLst>
          <pc:docMk/>
          <pc:sldMk cId="1362740619" sldId="259"/>
        </pc:sldMkLst>
        <pc:spChg chg="mod">
          <ac:chgData name="Claire Frances MacNeil" userId="153cd1bd1edbee68" providerId="Windows Live" clId="Web-{7B4CF417-4863-496F-B6FC-550D06462CD8}" dt="2023-12-01T17:39:00.160" v="393" actId="20577"/>
          <ac:spMkLst>
            <pc:docMk/>
            <pc:sldMk cId="1362740619" sldId="259"/>
            <ac:spMk id="2" creationId="{6D6CDDAA-E182-7D84-0162-F709E96A299B}"/>
          </ac:spMkLst>
        </pc:spChg>
        <pc:spChg chg="mod">
          <ac:chgData name="Claire Frances MacNeil" userId="153cd1bd1edbee68" providerId="Windows Live" clId="Web-{7B4CF417-4863-496F-B6FC-550D06462CD8}" dt="2023-12-01T17:39:23.488" v="400" actId="20577"/>
          <ac:spMkLst>
            <pc:docMk/>
            <pc:sldMk cId="1362740619" sldId="259"/>
            <ac:spMk id="3" creationId="{B002C4EB-81D6-43A5-CD18-7A50DB0A2124}"/>
          </ac:spMkLst>
        </pc:spChg>
      </pc:sldChg>
      <pc:sldChg chg="modSp">
        <pc:chgData name="Claire Frances MacNeil" userId="153cd1bd1edbee68" providerId="Windows Live" clId="Web-{7B4CF417-4863-496F-B6FC-550D06462CD8}" dt="2023-12-01T17:47:36.045" v="987"/>
        <pc:sldMkLst>
          <pc:docMk/>
          <pc:sldMk cId="431629889" sldId="260"/>
        </pc:sldMkLst>
        <pc:graphicFrameChg chg="mod modGraphic">
          <ac:chgData name="Claire Frances MacNeil" userId="153cd1bd1edbee68" providerId="Windows Live" clId="Web-{7B4CF417-4863-496F-B6FC-550D06462CD8}" dt="2023-12-01T17:47:36.045" v="987"/>
          <ac:graphicFrameMkLst>
            <pc:docMk/>
            <pc:sldMk cId="431629889" sldId="260"/>
            <ac:graphicFrameMk id="4" creationId="{A2CFE025-972A-BFB7-8C64-742E57F6B7E2}"/>
          </ac:graphicFrameMkLst>
        </pc:graphicFrameChg>
      </pc:sldChg>
      <pc:sldChg chg="modSp">
        <pc:chgData name="Claire Frances MacNeil" userId="153cd1bd1edbee68" providerId="Windows Live" clId="Web-{7B4CF417-4863-496F-B6FC-550D06462CD8}" dt="2023-12-01T17:58:38.651" v="1714" actId="20577"/>
        <pc:sldMkLst>
          <pc:docMk/>
          <pc:sldMk cId="988580645" sldId="261"/>
        </pc:sldMkLst>
        <pc:spChg chg="mod">
          <ac:chgData name="Claire Frances MacNeil" userId="153cd1bd1edbee68" providerId="Windows Live" clId="Web-{7B4CF417-4863-496F-B6FC-550D06462CD8}" dt="2023-12-01T17:56:32.649" v="1642" actId="20577"/>
          <ac:spMkLst>
            <pc:docMk/>
            <pc:sldMk cId="988580645" sldId="261"/>
            <ac:spMk id="5" creationId="{12D57AF1-2266-C2C2-3479-624C470E9BA3}"/>
          </ac:spMkLst>
        </pc:spChg>
        <pc:spChg chg="mod">
          <ac:chgData name="Claire Frances MacNeil" userId="153cd1bd1edbee68" providerId="Windows Live" clId="Web-{7B4CF417-4863-496F-B6FC-550D06462CD8}" dt="2023-12-01T17:58:38.651" v="1714" actId="20577"/>
          <ac:spMkLst>
            <pc:docMk/>
            <pc:sldMk cId="988580645" sldId="261"/>
            <ac:spMk id="7" creationId="{06757C69-05B1-60FD-D237-D520D1D711F4}"/>
          </ac:spMkLst>
        </pc:spChg>
      </pc:sldChg>
      <pc:sldChg chg="modSp">
        <pc:chgData name="Claire Frances MacNeil" userId="153cd1bd1edbee68" providerId="Windows Live" clId="Web-{7B4CF417-4863-496F-B6FC-550D06462CD8}" dt="2023-12-01T18:00:51.325" v="2057"/>
        <pc:sldMkLst>
          <pc:docMk/>
          <pc:sldMk cId="1506684744" sldId="263"/>
        </pc:sldMkLst>
        <pc:spChg chg="mod">
          <ac:chgData name="Claire Frances MacNeil" userId="153cd1bd1edbee68" providerId="Windows Live" clId="Web-{7B4CF417-4863-496F-B6FC-550D06462CD8}" dt="2023-12-01T17:58:43.245" v="1716" actId="20577"/>
          <ac:spMkLst>
            <pc:docMk/>
            <pc:sldMk cId="1506684744" sldId="263"/>
            <ac:spMk id="6" creationId="{C2BE6784-5141-B6AD-2ACE-031889D59070}"/>
          </ac:spMkLst>
        </pc:spChg>
        <pc:graphicFrameChg chg="mod modGraphic">
          <ac:chgData name="Claire Frances MacNeil" userId="153cd1bd1edbee68" providerId="Windows Live" clId="Web-{7B4CF417-4863-496F-B6FC-550D06462CD8}" dt="2023-12-01T18:00:51.325" v="2057"/>
          <ac:graphicFrameMkLst>
            <pc:docMk/>
            <pc:sldMk cId="1506684744" sldId="263"/>
            <ac:graphicFrameMk id="3" creationId="{3ED460A3-5FE8-42BA-6892-F2847F118F2F}"/>
          </ac:graphicFrameMkLst>
        </pc:graphicFrameChg>
      </pc:sldChg>
      <pc:sldChg chg="modSp">
        <pc:chgData name="Claire Frances MacNeil" userId="153cd1bd1edbee68" providerId="Windows Live" clId="Web-{7B4CF417-4863-496F-B6FC-550D06462CD8}" dt="2023-12-01T18:08:51.100" v="2494" actId="20577"/>
        <pc:sldMkLst>
          <pc:docMk/>
          <pc:sldMk cId="796234647" sldId="264"/>
        </pc:sldMkLst>
        <pc:spChg chg="mod">
          <ac:chgData name="Claire Frances MacNeil" userId="153cd1bd1edbee68" providerId="Windows Live" clId="Web-{7B4CF417-4863-496F-B6FC-550D06462CD8}" dt="2023-12-01T18:08:04.896" v="2438" actId="20577"/>
          <ac:spMkLst>
            <pc:docMk/>
            <pc:sldMk cId="796234647" sldId="264"/>
            <ac:spMk id="4" creationId="{462BFD43-4FED-802F-9358-ED888AC5BA7B}"/>
          </ac:spMkLst>
        </pc:spChg>
        <pc:spChg chg="mod">
          <ac:chgData name="Claire Frances MacNeil" userId="153cd1bd1edbee68" providerId="Windows Live" clId="Web-{7B4CF417-4863-496F-B6FC-550D06462CD8}" dt="2023-12-01T18:08:51.100" v="2494" actId="20577"/>
          <ac:spMkLst>
            <pc:docMk/>
            <pc:sldMk cId="796234647" sldId="264"/>
            <ac:spMk id="5" creationId="{CE4649F2-0E05-0909-DB2F-A74F55E66BA2}"/>
          </ac:spMkLst>
        </pc:spChg>
        <pc:spChg chg="mod">
          <ac:chgData name="Claire Frances MacNeil" userId="153cd1bd1edbee68" providerId="Windows Live" clId="Web-{7B4CF417-4863-496F-B6FC-550D06462CD8}" dt="2023-12-01T18:07:15.426" v="2375" actId="20577"/>
          <ac:spMkLst>
            <pc:docMk/>
            <pc:sldMk cId="796234647" sldId="264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7B4CF417-4863-496F-B6FC-550D06462CD8}" dt="2023-12-01T18:10:33.165" v="2880"/>
        <pc:sldMkLst>
          <pc:docMk/>
          <pc:sldMk cId="1843465494" sldId="265"/>
        </pc:sldMkLst>
        <pc:spChg chg="mod">
          <ac:chgData name="Claire Frances MacNeil" userId="153cd1bd1edbee68" providerId="Windows Live" clId="Web-{7B4CF417-4863-496F-B6FC-550D06462CD8}" dt="2023-12-01T18:09:05.194" v="2496" actId="20577"/>
          <ac:spMkLst>
            <pc:docMk/>
            <pc:sldMk cId="1843465494" sldId="265"/>
            <ac:spMk id="4" creationId="{9ABD1CF5-A00A-E84E-22D0-FD7C0BC920AC}"/>
          </ac:spMkLst>
        </pc:spChg>
        <pc:spChg chg="mod">
          <ac:chgData name="Claire Frances MacNeil" userId="153cd1bd1edbee68" providerId="Windows Live" clId="Web-{7B4CF417-4863-496F-B6FC-550D06462CD8}" dt="2023-12-01T18:08:43.069" v="2491" actId="20577"/>
          <ac:spMkLst>
            <pc:docMk/>
            <pc:sldMk cId="1843465494" sldId="265"/>
            <ac:spMk id="6" creationId="{C2BE6784-5141-B6AD-2ACE-031889D59070}"/>
          </ac:spMkLst>
        </pc:spChg>
        <pc:graphicFrameChg chg="mod modGraphic">
          <ac:chgData name="Claire Frances MacNeil" userId="153cd1bd1edbee68" providerId="Windows Live" clId="Web-{7B4CF417-4863-496F-B6FC-550D06462CD8}" dt="2023-12-01T18:10:33.165" v="2880"/>
          <ac:graphicFrameMkLst>
            <pc:docMk/>
            <pc:sldMk cId="1843465494" sldId="265"/>
            <ac:graphicFrameMk id="3" creationId="{CE6B1F82-F095-6D9E-0AE1-0047906A4E74}"/>
          </ac:graphicFrameMkLst>
        </pc:graphicFrameChg>
      </pc:sldChg>
      <pc:sldChg chg="modSp">
        <pc:chgData name="Claire Frances MacNeil" userId="153cd1bd1edbee68" providerId="Windows Live" clId="Web-{7B4CF417-4863-496F-B6FC-550D06462CD8}" dt="2023-12-01T17:35:48.250" v="187" actId="20577"/>
        <pc:sldMkLst>
          <pc:docMk/>
          <pc:sldMk cId="1442744623" sldId="271"/>
        </pc:sldMkLst>
        <pc:spChg chg="mod">
          <ac:chgData name="Claire Frances MacNeil" userId="153cd1bd1edbee68" providerId="Windows Live" clId="Web-{7B4CF417-4863-496F-B6FC-550D06462CD8}" dt="2023-12-01T17:35:48.250" v="187" actId="20577"/>
          <ac:spMkLst>
            <pc:docMk/>
            <pc:sldMk cId="1442744623" sldId="271"/>
            <ac:spMk id="2" creationId="{8E11B998-32C5-07EF-4FEF-B42415EDBC0F}"/>
          </ac:spMkLst>
        </pc:spChg>
        <pc:spChg chg="mod">
          <ac:chgData name="Claire Frances MacNeil" userId="153cd1bd1edbee68" providerId="Windows Live" clId="Web-{7B4CF417-4863-496F-B6FC-550D06462CD8}" dt="2023-12-01T17:35:46.531" v="186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">
        <pc:chgData name="Claire Frances MacNeil" userId="153cd1bd1edbee68" providerId="Windows Live" clId="Web-{7B4CF417-4863-496F-B6FC-550D06462CD8}" dt="2023-12-01T17:38:53.504" v="391" actId="20577"/>
        <pc:sldMkLst>
          <pc:docMk/>
          <pc:sldMk cId="1571899104" sldId="274"/>
        </pc:sldMkLst>
        <pc:spChg chg="mod">
          <ac:chgData name="Claire Frances MacNeil" userId="153cd1bd1edbee68" providerId="Windows Live" clId="Web-{7B4CF417-4863-496F-B6FC-550D06462CD8}" dt="2023-12-01T17:38:53.504" v="391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modSp">
        <pc:chgData name="Claire Frances MacNeil" userId="153cd1bd1edbee68" providerId="Windows Live" clId="Web-{7B4CF417-4863-496F-B6FC-550D06462CD8}" dt="2023-12-01T17:50:45.783" v="1116" actId="20577"/>
        <pc:sldMkLst>
          <pc:docMk/>
          <pc:sldMk cId="3697615192" sldId="276"/>
        </pc:sldMkLst>
        <pc:spChg chg="mod">
          <ac:chgData name="Claire Frances MacNeil" userId="153cd1bd1edbee68" providerId="Windows Live" clId="Web-{7B4CF417-4863-496F-B6FC-550D06462CD8}" dt="2023-12-01T17:50:45.783" v="1116" actId="20577"/>
          <ac:spMkLst>
            <pc:docMk/>
            <pc:sldMk cId="3697615192" sldId="276"/>
            <ac:spMk id="2" creationId="{FCB5FDBF-A489-5835-65DC-619C98EE7A46}"/>
          </ac:spMkLst>
        </pc:spChg>
        <pc:spChg chg="mod">
          <ac:chgData name="Claire Frances MacNeil" userId="153cd1bd1edbee68" providerId="Windows Live" clId="Web-{7B4CF417-4863-496F-B6FC-550D06462CD8}" dt="2023-12-01T17:48:04.092" v="995" actId="20577"/>
          <ac:spMkLst>
            <pc:docMk/>
            <pc:sldMk cId="3697615192" sldId="276"/>
            <ac:spMk id="5" creationId="{896B7CD0-E388-F4B7-2656-D3FC6D34C2A6}"/>
          </ac:spMkLst>
        </pc:spChg>
        <pc:spChg chg="mod">
          <ac:chgData name="Claire Frances MacNeil" userId="153cd1bd1edbee68" providerId="Windows Live" clId="Web-{7B4CF417-4863-496F-B6FC-550D06462CD8}" dt="2023-12-01T17:49:48.250" v="1037" actId="20577"/>
          <ac:spMkLst>
            <pc:docMk/>
            <pc:sldMk cId="3697615192" sldId="276"/>
            <ac:spMk id="7" creationId="{81AE39C3-9826-3CA9-8B88-4DA298349C08}"/>
          </ac:spMkLst>
        </pc:spChg>
      </pc:sldChg>
      <pc:sldChg chg="modSp">
        <pc:chgData name="Claire Frances MacNeil" userId="153cd1bd1edbee68" providerId="Windows Live" clId="Web-{7B4CF417-4863-496F-B6FC-550D06462CD8}" dt="2023-12-01T18:01:14.201" v="2062" actId="20577"/>
        <pc:sldMkLst>
          <pc:docMk/>
          <pc:sldMk cId="3192160557" sldId="277"/>
        </pc:sldMkLst>
        <pc:spChg chg="mod">
          <ac:chgData name="Claire Frances MacNeil" userId="153cd1bd1edbee68" providerId="Windows Live" clId="Web-{7B4CF417-4863-496F-B6FC-550D06462CD8}" dt="2023-12-01T18:01:14.201" v="2062" actId="20577"/>
          <ac:spMkLst>
            <pc:docMk/>
            <pc:sldMk cId="3192160557" sldId="277"/>
            <ac:spMk id="4" creationId="{7721BCF0-71F3-95DF-2322-684E3395092E}"/>
          </ac:spMkLst>
        </pc:spChg>
      </pc:sldChg>
      <pc:sldChg chg="modSp">
        <pc:chgData name="Claire Frances MacNeil" userId="153cd1bd1edbee68" providerId="Windows Live" clId="Web-{7B4CF417-4863-496F-B6FC-550D06462CD8}" dt="2023-12-01T18:06:17.113" v="2373" actId="20577"/>
        <pc:sldMkLst>
          <pc:docMk/>
          <pc:sldMk cId="814592493" sldId="278"/>
        </pc:sldMkLst>
        <pc:spChg chg="mod">
          <ac:chgData name="Claire Frances MacNeil" userId="153cd1bd1edbee68" providerId="Windows Live" clId="Web-{7B4CF417-4863-496F-B6FC-550D06462CD8}" dt="2023-12-01T18:06:17.113" v="2373" actId="20577"/>
          <ac:spMkLst>
            <pc:docMk/>
            <pc:sldMk cId="814592493" sldId="278"/>
            <ac:spMk id="4" creationId="{7721BCF0-71F3-95DF-2322-684E3395092E}"/>
          </ac:spMkLst>
        </pc:spChg>
      </pc:sldChg>
    </pc:docChg>
  </pc:docChgLst>
  <pc:docChgLst>
    <pc:chgData name="isla mclennan" userId="cd16ad686b0166a9" providerId="LiveId" clId="{2AE36170-BA79-4AE4-954D-1E852E464EEC}"/>
    <pc:docChg chg="custSel addSld modSld">
      <pc:chgData name="isla mclennan" userId="cd16ad686b0166a9" providerId="LiveId" clId="{2AE36170-BA79-4AE4-954D-1E852E464EEC}" dt="2023-11-01T22:22:12.368" v="225"/>
      <pc:docMkLst>
        <pc:docMk/>
      </pc:docMkLst>
      <pc:sldChg chg="modSp mod">
        <pc:chgData name="isla mclennan" userId="cd16ad686b0166a9" providerId="LiveId" clId="{2AE36170-BA79-4AE4-954D-1E852E464EEC}" dt="2023-11-01T22:11:35.643" v="25" actId="20577"/>
        <pc:sldMkLst>
          <pc:docMk/>
          <pc:sldMk cId="2812877960" sldId="257"/>
        </pc:sldMkLst>
        <pc:spChg chg="mod">
          <ac:chgData name="isla mclennan" userId="cd16ad686b0166a9" providerId="LiveId" clId="{2AE36170-BA79-4AE4-954D-1E852E464EEC}" dt="2023-11-01T22:11:35.643" v="25" actId="20577"/>
          <ac:spMkLst>
            <pc:docMk/>
            <pc:sldMk cId="2812877960" sldId="257"/>
            <ac:spMk id="2" creationId="{F50981B4-830E-69D1-96C6-D3ABE9805636}"/>
          </ac:spMkLst>
        </pc:spChg>
      </pc:sldChg>
      <pc:sldChg chg="modSp mod">
        <pc:chgData name="isla mclennan" userId="cd16ad686b0166a9" providerId="LiveId" clId="{2AE36170-BA79-4AE4-954D-1E852E464EEC}" dt="2023-11-01T22:18:58.898" v="196" actId="14100"/>
        <pc:sldMkLst>
          <pc:docMk/>
          <pc:sldMk cId="627570731" sldId="258"/>
        </pc:sldMkLst>
        <pc:spChg chg="mod">
          <ac:chgData name="isla mclennan" userId="cd16ad686b0166a9" providerId="LiveId" clId="{2AE36170-BA79-4AE4-954D-1E852E464EEC}" dt="2023-11-01T22:18:58.898" v="196" actId="14100"/>
          <ac:spMkLst>
            <pc:docMk/>
            <pc:sldMk cId="627570731" sldId="258"/>
            <ac:spMk id="5" creationId="{896B7CD0-E388-F4B7-2656-D3FC6D34C2A6}"/>
          </ac:spMkLst>
        </pc:spChg>
      </pc:sldChg>
      <pc:sldChg chg="addSp delSp modSp mod">
        <pc:chgData name="isla mclennan" userId="cd16ad686b0166a9" providerId="LiveId" clId="{2AE36170-BA79-4AE4-954D-1E852E464EEC}" dt="2023-11-01T22:18:07.695" v="135" actId="1076"/>
        <pc:sldMkLst>
          <pc:docMk/>
          <pc:sldMk cId="1362740619" sldId="259"/>
        </pc:sldMkLst>
        <pc:spChg chg="mod">
          <ac:chgData name="isla mclennan" userId="cd16ad686b0166a9" providerId="LiveId" clId="{2AE36170-BA79-4AE4-954D-1E852E464EEC}" dt="2023-11-01T22:11:43.076" v="51" actId="20577"/>
          <ac:spMkLst>
            <pc:docMk/>
            <pc:sldMk cId="1362740619" sldId="259"/>
            <ac:spMk id="2" creationId="{6D6CDDAA-E182-7D84-0162-F709E96A299B}"/>
          </ac:spMkLst>
        </pc:spChg>
        <pc:spChg chg="mod">
          <ac:chgData name="isla mclennan" userId="cd16ad686b0166a9" providerId="LiveId" clId="{2AE36170-BA79-4AE4-954D-1E852E464EEC}" dt="2023-11-01T22:15:13.989" v="132" actId="20577"/>
          <ac:spMkLst>
            <pc:docMk/>
            <pc:sldMk cId="1362740619" sldId="259"/>
            <ac:spMk id="3" creationId="{B002C4EB-81D6-43A5-CD18-7A50DB0A2124}"/>
          </ac:spMkLst>
        </pc:spChg>
        <pc:picChg chg="add mod">
          <ac:chgData name="isla mclennan" userId="cd16ad686b0166a9" providerId="LiveId" clId="{2AE36170-BA79-4AE4-954D-1E852E464EEC}" dt="2023-11-01T22:18:07.695" v="135" actId="1076"/>
          <ac:picMkLst>
            <pc:docMk/>
            <pc:sldMk cId="1362740619" sldId="259"/>
            <ac:picMk id="4" creationId="{9E585363-E298-C345-6B83-73C177D6AB5C}"/>
          </ac:picMkLst>
        </pc:picChg>
        <pc:picChg chg="del">
          <ac:chgData name="isla mclennan" userId="cd16ad686b0166a9" providerId="LiveId" clId="{2AE36170-BA79-4AE4-954D-1E852E464EEC}" dt="2023-11-01T22:17:32.697" v="133" actId="478"/>
          <ac:picMkLst>
            <pc:docMk/>
            <pc:sldMk cId="1362740619" sldId="259"/>
            <ac:picMk id="5" creationId="{E3E85419-D598-52DF-0514-F5518F2CA955}"/>
          </ac:picMkLst>
        </pc:picChg>
      </pc:sldChg>
      <pc:sldChg chg="addSp delSp modSp new mod">
        <pc:chgData name="isla mclennan" userId="cd16ad686b0166a9" providerId="LiveId" clId="{2AE36170-BA79-4AE4-954D-1E852E464EEC}" dt="2023-11-01T22:20:34.823" v="202" actId="20577"/>
        <pc:sldMkLst>
          <pc:docMk/>
          <pc:sldMk cId="2841761401" sldId="266"/>
        </pc:sldMkLst>
        <pc:spChg chg="del">
          <ac:chgData name="isla mclennan" userId="cd16ad686b0166a9" providerId="LiveId" clId="{2AE36170-BA79-4AE4-954D-1E852E464EEC}" dt="2023-11-01T22:19:42.322" v="198" actId="478"/>
          <ac:spMkLst>
            <pc:docMk/>
            <pc:sldMk cId="2841761401" sldId="266"/>
            <ac:spMk id="2" creationId="{B52858AA-5B60-2DEB-77D0-C943896B8734}"/>
          </ac:spMkLst>
        </pc:spChg>
        <pc:spChg chg="del">
          <ac:chgData name="isla mclennan" userId="cd16ad686b0166a9" providerId="LiveId" clId="{2AE36170-BA79-4AE4-954D-1E852E464EEC}" dt="2023-11-01T22:19:44.505" v="199" actId="478"/>
          <ac:spMkLst>
            <pc:docMk/>
            <pc:sldMk cId="2841761401" sldId="266"/>
            <ac:spMk id="3" creationId="{DDFAB5FF-7046-6566-5221-651843D57C74}"/>
          </ac:spMkLst>
        </pc:spChg>
        <pc:spChg chg="add mod">
          <ac:chgData name="isla mclennan" userId="cd16ad686b0166a9" providerId="LiveId" clId="{2AE36170-BA79-4AE4-954D-1E852E464EEC}" dt="2023-11-01T22:20:34.823" v="202" actId="20577"/>
          <ac:spMkLst>
            <pc:docMk/>
            <pc:sldMk cId="2841761401" sldId="266"/>
            <ac:spMk id="4" creationId="{14666F16-D87C-8B8E-1E5A-7C25619A3134}"/>
          </ac:spMkLst>
        </pc:spChg>
      </pc:sldChg>
      <pc:sldChg chg="addSp delSp modSp new mod">
        <pc:chgData name="isla mclennan" userId="cd16ad686b0166a9" providerId="LiveId" clId="{2AE36170-BA79-4AE4-954D-1E852E464EEC}" dt="2023-11-01T22:21:01.252" v="208" actId="20577"/>
        <pc:sldMkLst>
          <pc:docMk/>
          <pc:sldMk cId="1438900164" sldId="267"/>
        </pc:sldMkLst>
        <pc:spChg chg="del">
          <ac:chgData name="isla mclennan" userId="cd16ad686b0166a9" providerId="LiveId" clId="{2AE36170-BA79-4AE4-954D-1E852E464EEC}" dt="2023-11-01T22:20:41.391" v="204" actId="478"/>
          <ac:spMkLst>
            <pc:docMk/>
            <pc:sldMk cId="1438900164" sldId="267"/>
            <ac:spMk id="2" creationId="{70B5CEFD-9931-4BE9-6B2D-627CDB390344}"/>
          </ac:spMkLst>
        </pc:spChg>
        <pc:spChg chg="del">
          <ac:chgData name="isla mclennan" userId="cd16ad686b0166a9" providerId="LiveId" clId="{2AE36170-BA79-4AE4-954D-1E852E464EEC}" dt="2023-11-01T22:20:45.845" v="205" actId="478"/>
          <ac:spMkLst>
            <pc:docMk/>
            <pc:sldMk cId="1438900164" sldId="267"/>
            <ac:spMk id="3" creationId="{F3D96C7B-001B-451A-1BBC-C817C60034B3}"/>
          </ac:spMkLst>
        </pc:spChg>
        <pc:spChg chg="add mod">
          <ac:chgData name="isla mclennan" userId="cd16ad686b0166a9" providerId="LiveId" clId="{2AE36170-BA79-4AE4-954D-1E852E464EEC}" dt="2023-11-01T22:21:01.252" v="208" actId="20577"/>
          <ac:spMkLst>
            <pc:docMk/>
            <pc:sldMk cId="1438900164" sldId="267"/>
            <ac:spMk id="4" creationId="{428D58D9-8209-39A7-59FD-3128AABEBF8A}"/>
          </ac:spMkLst>
        </pc:spChg>
      </pc:sldChg>
      <pc:sldChg chg="addSp delSp modSp new mod">
        <pc:chgData name="isla mclennan" userId="cd16ad686b0166a9" providerId="LiveId" clId="{2AE36170-BA79-4AE4-954D-1E852E464EEC}" dt="2023-11-01T22:21:39.538" v="214" actId="20577"/>
        <pc:sldMkLst>
          <pc:docMk/>
          <pc:sldMk cId="1594259227" sldId="268"/>
        </pc:sldMkLst>
        <pc:spChg chg="del">
          <ac:chgData name="isla mclennan" userId="cd16ad686b0166a9" providerId="LiveId" clId="{2AE36170-BA79-4AE4-954D-1E852E464EEC}" dt="2023-11-01T22:21:07.759" v="210" actId="478"/>
          <ac:spMkLst>
            <pc:docMk/>
            <pc:sldMk cId="1594259227" sldId="268"/>
            <ac:spMk id="2" creationId="{2D195545-8291-01CE-EE46-78334390CCCC}"/>
          </ac:spMkLst>
        </pc:spChg>
        <pc:spChg chg="del">
          <ac:chgData name="isla mclennan" userId="cd16ad686b0166a9" providerId="LiveId" clId="{2AE36170-BA79-4AE4-954D-1E852E464EEC}" dt="2023-11-01T22:21:10.647" v="211" actId="478"/>
          <ac:spMkLst>
            <pc:docMk/>
            <pc:sldMk cId="1594259227" sldId="268"/>
            <ac:spMk id="3" creationId="{9A946D83-6859-39CE-E711-F0FBC6A1C38F}"/>
          </ac:spMkLst>
        </pc:spChg>
        <pc:spChg chg="add mod">
          <ac:chgData name="isla mclennan" userId="cd16ad686b0166a9" providerId="LiveId" clId="{2AE36170-BA79-4AE4-954D-1E852E464EEC}" dt="2023-11-01T22:21:39.538" v="214" actId="20577"/>
          <ac:spMkLst>
            <pc:docMk/>
            <pc:sldMk cId="1594259227" sldId="268"/>
            <ac:spMk id="4" creationId="{CAF7CD78-4439-3648-2F64-D35A462D37B5}"/>
          </ac:spMkLst>
        </pc:spChg>
      </pc:sldChg>
      <pc:sldChg chg="addSp delSp modSp new mod">
        <pc:chgData name="isla mclennan" userId="cd16ad686b0166a9" providerId="LiveId" clId="{2AE36170-BA79-4AE4-954D-1E852E464EEC}" dt="2023-11-01T22:21:58.568" v="220" actId="20577"/>
        <pc:sldMkLst>
          <pc:docMk/>
          <pc:sldMk cId="86029051" sldId="269"/>
        </pc:sldMkLst>
        <pc:spChg chg="del">
          <ac:chgData name="isla mclennan" userId="cd16ad686b0166a9" providerId="LiveId" clId="{2AE36170-BA79-4AE4-954D-1E852E464EEC}" dt="2023-11-01T22:21:43.910" v="216" actId="478"/>
          <ac:spMkLst>
            <pc:docMk/>
            <pc:sldMk cId="86029051" sldId="269"/>
            <ac:spMk id="2" creationId="{4D7CFA00-85DD-F3B7-FBA8-A6E2C0CBA9F1}"/>
          </ac:spMkLst>
        </pc:spChg>
        <pc:spChg chg="del">
          <ac:chgData name="isla mclennan" userId="cd16ad686b0166a9" providerId="LiveId" clId="{2AE36170-BA79-4AE4-954D-1E852E464EEC}" dt="2023-11-01T22:21:45.629" v="217" actId="478"/>
          <ac:spMkLst>
            <pc:docMk/>
            <pc:sldMk cId="86029051" sldId="269"/>
            <ac:spMk id="3" creationId="{43C6F228-80A0-DB58-3EA2-6BCCC23FF94E}"/>
          </ac:spMkLst>
        </pc:spChg>
        <pc:spChg chg="add mod">
          <ac:chgData name="isla mclennan" userId="cd16ad686b0166a9" providerId="LiveId" clId="{2AE36170-BA79-4AE4-954D-1E852E464EEC}" dt="2023-11-01T22:21:58.568" v="220" actId="20577"/>
          <ac:spMkLst>
            <pc:docMk/>
            <pc:sldMk cId="86029051" sldId="269"/>
            <ac:spMk id="4" creationId="{2602C5D4-84C6-B082-C0E4-A75425042B73}"/>
          </ac:spMkLst>
        </pc:spChg>
      </pc:sldChg>
      <pc:sldChg chg="addSp delSp modSp new mod">
        <pc:chgData name="isla mclennan" userId="cd16ad686b0166a9" providerId="LiveId" clId="{2AE36170-BA79-4AE4-954D-1E852E464EEC}" dt="2023-11-01T22:22:12.368" v="225"/>
        <pc:sldMkLst>
          <pc:docMk/>
          <pc:sldMk cId="2925672033" sldId="270"/>
        </pc:sldMkLst>
        <pc:spChg chg="del">
          <ac:chgData name="isla mclennan" userId="cd16ad686b0166a9" providerId="LiveId" clId="{2AE36170-BA79-4AE4-954D-1E852E464EEC}" dt="2023-11-01T22:22:02.951" v="222" actId="478"/>
          <ac:spMkLst>
            <pc:docMk/>
            <pc:sldMk cId="2925672033" sldId="270"/>
            <ac:spMk id="2" creationId="{4E3E73C0-F86E-09B4-BD14-F3DACFD2CAC6}"/>
          </ac:spMkLst>
        </pc:spChg>
        <pc:spChg chg="del">
          <ac:chgData name="isla mclennan" userId="cd16ad686b0166a9" providerId="LiveId" clId="{2AE36170-BA79-4AE4-954D-1E852E464EEC}" dt="2023-11-01T22:22:05.204" v="223" actId="478"/>
          <ac:spMkLst>
            <pc:docMk/>
            <pc:sldMk cId="2925672033" sldId="270"/>
            <ac:spMk id="3" creationId="{62FAC30D-99E0-F429-91A3-4C380F10F1C8}"/>
          </ac:spMkLst>
        </pc:spChg>
        <pc:spChg chg="add mod">
          <ac:chgData name="isla mclennan" userId="cd16ad686b0166a9" providerId="LiveId" clId="{2AE36170-BA79-4AE4-954D-1E852E464EEC}" dt="2023-11-01T22:22:12.368" v="225"/>
          <ac:spMkLst>
            <pc:docMk/>
            <pc:sldMk cId="2925672033" sldId="270"/>
            <ac:spMk id="4" creationId="{7ADEB472-8F9B-5C74-8C75-9268B338EEAA}"/>
          </ac:spMkLst>
        </pc:spChg>
      </pc:sldChg>
    </pc:docChg>
  </pc:docChgLst>
  <pc:docChgLst>
    <pc:chgData name="Claire Frances MacNeil" userId="153cd1bd1edbee68" providerId="Windows Live" clId="Web-{764135F1-C0ED-44C9-BF46-6D990831B33B}"/>
    <pc:docChg chg="modSld">
      <pc:chgData name="Claire Frances MacNeil" userId="153cd1bd1edbee68" providerId="Windows Live" clId="Web-{764135F1-C0ED-44C9-BF46-6D990831B33B}" dt="2023-12-03T17:18:33.636" v="27" actId="20577"/>
      <pc:docMkLst>
        <pc:docMk/>
      </pc:docMkLst>
      <pc:sldChg chg="delSp">
        <pc:chgData name="Claire Frances MacNeil" userId="153cd1bd1edbee68" providerId="Windows Live" clId="Web-{764135F1-C0ED-44C9-BF46-6D990831B33B}" dt="2023-12-03T17:17:03.650" v="0"/>
        <pc:sldMkLst>
          <pc:docMk/>
          <pc:sldMk cId="2812877960" sldId="257"/>
        </pc:sldMkLst>
        <pc:spChg chg="del">
          <ac:chgData name="Claire Frances MacNeil" userId="153cd1bd1edbee68" providerId="Windows Live" clId="Web-{764135F1-C0ED-44C9-BF46-6D990831B33B}" dt="2023-12-03T17:17:03.650" v="0"/>
          <ac:spMkLst>
            <pc:docMk/>
            <pc:sldMk cId="2812877960" sldId="257"/>
            <ac:spMk id="3" creationId="{70C3E4C9-258C-D9E0-ACF7-99791945BCBF}"/>
          </ac:spMkLst>
        </pc:spChg>
      </pc:sldChg>
      <pc:sldChg chg="modSp">
        <pc:chgData name="Claire Frances MacNeil" userId="153cd1bd1edbee68" providerId="Windows Live" clId="Web-{764135F1-C0ED-44C9-BF46-6D990831B33B}" dt="2023-12-03T17:17:16.713" v="2" actId="20577"/>
        <pc:sldMkLst>
          <pc:docMk/>
          <pc:sldMk cId="1442744623" sldId="271"/>
        </pc:sldMkLst>
        <pc:spChg chg="mod">
          <ac:chgData name="Claire Frances MacNeil" userId="153cd1bd1edbee68" providerId="Windows Live" clId="Web-{764135F1-C0ED-44C9-BF46-6D990831B33B}" dt="2023-12-03T17:17:16.713" v="2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">
        <pc:chgData name="Claire Frances MacNeil" userId="153cd1bd1edbee68" providerId="Windows Live" clId="Web-{764135F1-C0ED-44C9-BF46-6D990831B33B}" dt="2023-12-03T17:17:50.463" v="4" actId="20577"/>
        <pc:sldMkLst>
          <pc:docMk/>
          <pc:sldMk cId="3697615192" sldId="276"/>
        </pc:sldMkLst>
        <pc:spChg chg="mod">
          <ac:chgData name="Claire Frances MacNeil" userId="153cd1bd1edbee68" providerId="Windows Live" clId="Web-{764135F1-C0ED-44C9-BF46-6D990831B33B}" dt="2023-12-03T17:17:50.463" v="4" actId="20577"/>
          <ac:spMkLst>
            <pc:docMk/>
            <pc:sldMk cId="3697615192" sldId="276"/>
            <ac:spMk id="2" creationId="{FCB5FDBF-A489-5835-65DC-619C98EE7A46}"/>
          </ac:spMkLst>
        </pc:spChg>
      </pc:sldChg>
      <pc:sldChg chg="modSp delCm modCm">
        <pc:chgData name="Claire Frances MacNeil" userId="153cd1bd1edbee68" providerId="Windows Live" clId="Web-{764135F1-C0ED-44C9-BF46-6D990831B33B}" dt="2023-12-03T17:18:01.557" v="19"/>
        <pc:sldMkLst>
          <pc:docMk/>
          <pc:sldMk cId="3192160557" sldId="277"/>
        </pc:sldMkLst>
        <pc:spChg chg="mod">
          <ac:chgData name="Claire Frances MacNeil" userId="153cd1bd1edbee68" providerId="Windows Live" clId="Web-{764135F1-C0ED-44C9-BF46-6D990831B33B}" dt="2023-12-03T17:18:01.432" v="18" actId="20577"/>
          <ac:spMkLst>
            <pc:docMk/>
            <pc:sldMk cId="3192160557" sldId="277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764135F1-C0ED-44C9-BF46-6D990831B33B}" dt="2023-12-03T17:18:01.557" v="19"/>
              <pc2:cmMkLst xmlns:pc2="http://schemas.microsoft.com/office/powerpoint/2019/9/main/command">
                <pc:docMk/>
                <pc:sldMk cId="3192160557" sldId="277"/>
                <pc2:cmMk id="{C42EDC39-2D1D-4284-9859-3085D31EE096}"/>
              </pc2:cmMkLst>
            </pc226:cmChg>
          </p:ext>
        </pc:extLst>
      </pc:sldChg>
      <pc:sldChg chg="modSp">
        <pc:chgData name="Claire Frances MacNeil" userId="153cd1bd1edbee68" providerId="Windows Live" clId="Web-{764135F1-C0ED-44C9-BF46-6D990831B33B}" dt="2023-12-03T17:18:33.636" v="27" actId="20577"/>
        <pc:sldMkLst>
          <pc:docMk/>
          <pc:sldMk cId="814592493" sldId="278"/>
        </pc:sldMkLst>
        <pc:spChg chg="mod">
          <ac:chgData name="Claire Frances MacNeil" userId="153cd1bd1edbee68" providerId="Windows Live" clId="Web-{764135F1-C0ED-44C9-BF46-6D990831B33B}" dt="2023-12-03T17:18:33.636" v="27" actId="20577"/>
          <ac:spMkLst>
            <pc:docMk/>
            <pc:sldMk cId="814592493" sldId="278"/>
            <ac:spMk id="4" creationId="{7721BCF0-71F3-95DF-2322-684E3395092E}"/>
          </ac:spMkLst>
        </pc:spChg>
      </pc:sldChg>
    </pc:docChg>
  </pc:docChgLst>
  <pc:docChgLst>
    <pc:chgData name="Guest User" providerId="Windows Live" clId="Web-{BB6779CB-742C-4A2A-AC67-7C30B69EF7AB}"/>
    <pc:docChg chg="mod modSld">
      <pc:chgData name="Guest User" userId="" providerId="Windows Live" clId="Web-{BB6779CB-742C-4A2A-AC67-7C30B69EF7AB}" dt="2023-12-02T22:07:48.048" v="233"/>
      <pc:docMkLst>
        <pc:docMk/>
      </pc:docMkLst>
      <pc:sldChg chg="modSp">
        <pc:chgData name="Guest User" userId="" providerId="Windows Live" clId="Web-{BB6779CB-742C-4A2A-AC67-7C30B69EF7AB}" dt="2023-12-02T22:01:59.632" v="109" actId="20577"/>
        <pc:sldMkLst>
          <pc:docMk/>
          <pc:sldMk cId="627570731" sldId="258"/>
        </pc:sldMkLst>
        <pc:spChg chg="mod">
          <ac:chgData name="Guest User" userId="" providerId="Windows Live" clId="Web-{BB6779CB-742C-4A2A-AC67-7C30B69EF7AB}" dt="2023-12-02T21:58:50.095" v="47" actId="20577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Guest User" userId="" providerId="Windows Live" clId="Web-{BB6779CB-742C-4A2A-AC67-7C30B69EF7AB}" dt="2023-12-02T22:01:59.632" v="109" actId="20577"/>
          <ac:spMkLst>
            <pc:docMk/>
            <pc:sldMk cId="627570731" sldId="258"/>
            <ac:spMk id="7" creationId="{81AE39C3-9826-3CA9-8B88-4DA298349C08}"/>
          </ac:spMkLst>
        </pc:spChg>
      </pc:sldChg>
      <pc:sldChg chg="modSp">
        <pc:chgData name="Guest User" userId="" providerId="Windows Live" clId="Web-{BB6779CB-742C-4A2A-AC67-7C30B69EF7AB}" dt="2023-12-02T21:58:39.876" v="46" actId="20577"/>
        <pc:sldMkLst>
          <pc:docMk/>
          <pc:sldMk cId="1362740619" sldId="259"/>
        </pc:sldMkLst>
        <pc:spChg chg="mod">
          <ac:chgData name="Guest User" userId="" providerId="Windows Live" clId="Web-{BB6779CB-742C-4A2A-AC67-7C30B69EF7AB}" dt="2023-12-02T21:58:39.876" v="46" actId="20577"/>
          <ac:spMkLst>
            <pc:docMk/>
            <pc:sldMk cId="1362740619" sldId="259"/>
            <ac:spMk id="2" creationId="{6D6CDDAA-E182-7D84-0162-F709E96A299B}"/>
          </ac:spMkLst>
        </pc:spChg>
      </pc:sldChg>
      <pc:sldChg chg="modSp">
        <pc:chgData name="Guest User" userId="" providerId="Windows Live" clId="Web-{BB6779CB-742C-4A2A-AC67-7C30B69EF7AB}" dt="2023-12-02T22:05:08.918" v="174" actId="20577"/>
        <pc:sldMkLst>
          <pc:docMk/>
          <pc:sldMk cId="988580645" sldId="261"/>
        </pc:sldMkLst>
        <pc:spChg chg="mod">
          <ac:chgData name="Guest User" userId="" providerId="Windows Live" clId="Web-{BB6779CB-742C-4A2A-AC67-7C30B69EF7AB}" dt="2023-12-02T22:05:08.918" v="174" actId="20577"/>
          <ac:spMkLst>
            <pc:docMk/>
            <pc:sldMk cId="988580645" sldId="261"/>
            <ac:spMk id="7" creationId="{06757C69-05B1-60FD-D237-D520D1D711F4}"/>
          </ac:spMkLst>
        </pc:spChg>
      </pc:sldChg>
      <pc:sldChg chg="modSp">
        <pc:chgData name="Guest User" userId="" providerId="Windows Live" clId="Web-{BB6779CB-742C-4A2A-AC67-7C30B69EF7AB}" dt="2023-12-02T22:05:34.044" v="194"/>
        <pc:sldMkLst>
          <pc:docMk/>
          <pc:sldMk cId="1506684744" sldId="263"/>
        </pc:sldMkLst>
        <pc:graphicFrameChg chg="mod modGraphic">
          <ac:chgData name="Guest User" userId="" providerId="Windows Live" clId="Web-{BB6779CB-742C-4A2A-AC67-7C30B69EF7AB}" dt="2023-12-02T22:05:34.044" v="194"/>
          <ac:graphicFrameMkLst>
            <pc:docMk/>
            <pc:sldMk cId="1506684744" sldId="263"/>
            <ac:graphicFrameMk id="3" creationId="{3ED460A3-5FE8-42BA-6892-F2847F118F2F}"/>
          </ac:graphicFrameMkLst>
        </pc:graphicFrameChg>
      </pc:sldChg>
      <pc:sldChg chg="modSp">
        <pc:chgData name="Guest User" userId="" providerId="Windows Live" clId="Web-{BB6779CB-742C-4A2A-AC67-7C30B69EF7AB}" dt="2023-12-02T22:07:10.078" v="215" actId="20577"/>
        <pc:sldMkLst>
          <pc:docMk/>
          <pc:sldMk cId="796234647" sldId="264"/>
        </pc:sldMkLst>
        <pc:spChg chg="mod">
          <ac:chgData name="Guest User" userId="" providerId="Windows Live" clId="Web-{BB6779CB-742C-4A2A-AC67-7C30B69EF7AB}" dt="2023-12-02T22:07:10.078" v="215" actId="20577"/>
          <ac:spMkLst>
            <pc:docMk/>
            <pc:sldMk cId="796234647" sldId="264"/>
            <ac:spMk id="4" creationId="{462BFD43-4FED-802F-9358-ED888AC5BA7B}"/>
          </ac:spMkLst>
        </pc:spChg>
      </pc:sldChg>
      <pc:sldChg chg="modSp">
        <pc:chgData name="Guest User" userId="" providerId="Windows Live" clId="Web-{BB6779CB-742C-4A2A-AC67-7C30B69EF7AB}" dt="2023-12-02T22:07:48.048" v="233"/>
        <pc:sldMkLst>
          <pc:docMk/>
          <pc:sldMk cId="1843465494" sldId="265"/>
        </pc:sldMkLst>
        <pc:graphicFrameChg chg="mod modGraphic">
          <ac:chgData name="Guest User" userId="" providerId="Windows Live" clId="Web-{BB6779CB-742C-4A2A-AC67-7C30B69EF7AB}" dt="2023-12-02T22:07:48.048" v="233"/>
          <ac:graphicFrameMkLst>
            <pc:docMk/>
            <pc:sldMk cId="1843465494" sldId="265"/>
            <ac:graphicFrameMk id="3" creationId="{CE6B1F82-F095-6D9E-0AE1-0047906A4E74}"/>
          </ac:graphicFrameMkLst>
        </pc:graphicFrameChg>
      </pc:sldChg>
      <pc:sldChg chg="modSp">
        <pc:chgData name="Guest User" userId="" providerId="Windows Live" clId="Web-{BB6779CB-742C-4A2A-AC67-7C30B69EF7AB}" dt="2023-12-02T21:56:48.450" v="20" actId="20577"/>
        <pc:sldMkLst>
          <pc:docMk/>
          <pc:sldMk cId="1442744623" sldId="271"/>
        </pc:sldMkLst>
        <pc:spChg chg="mod">
          <ac:chgData name="Guest User" userId="" providerId="Windows Live" clId="Web-{BB6779CB-742C-4A2A-AC67-7C30B69EF7AB}" dt="2023-12-02T21:56:48.450" v="20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">
        <pc:chgData name="Guest User" userId="" providerId="Windows Live" clId="Web-{BB6779CB-742C-4A2A-AC67-7C30B69EF7AB}" dt="2023-12-02T21:58:18.359" v="42" actId="20577"/>
        <pc:sldMkLst>
          <pc:docMk/>
          <pc:sldMk cId="1571899104" sldId="274"/>
        </pc:sldMkLst>
        <pc:spChg chg="mod">
          <ac:chgData name="Guest User" userId="" providerId="Windows Live" clId="Web-{BB6779CB-742C-4A2A-AC67-7C30B69EF7AB}" dt="2023-12-02T21:58:18.359" v="42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modSp">
        <pc:chgData name="Guest User" userId="" providerId="Windows Live" clId="Web-{BB6779CB-742C-4A2A-AC67-7C30B69EF7AB}" dt="2023-12-02T22:02:39.414" v="118" actId="20577"/>
        <pc:sldMkLst>
          <pc:docMk/>
          <pc:sldMk cId="3697615192" sldId="276"/>
        </pc:sldMkLst>
        <pc:spChg chg="mod">
          <ac:chgData name="Guest User" userId="" providerId="Windows Live" clId="Web-{BB6779CB-742C-4A2A-AC67-7C30B69EF7AB}" dt="2023-12-02T22:02:39.414" v="118" actId="20577"/>
          <ac:spMkLst>
            <pc:docMk/>
            <pc:sldMk cId="3697615192" sldId="276"/>
            <ac:spMk id="2" creationId="{FCB5FDBF-A489-5835-65DC-619C98EE7A46}"/>
          </ac:spMkLst>
        </pc:spChg>
      </pc:sldChg>
      <pc:sldChg chg="modSp addCm modCm">
        <pc:chgData name="Guest User" userId="" providerId="Windows Live" clId="Web-{BB6779CB-742C-4A2A-AC67-7C30B69EF7AB}" dt="2023-12-02T22:04:45.590" v="166" actId="20577"/>
        <pc:sldMkLst>
          <pc:docMk/>
          <pc:sldMk cId="3192160557" sldId="277"/>
        </pc:sldMkLst>
        <pc:spChg chg="mod">
          <ac:chgData name="Guest User" userId="" providerId="Windows Live" clId="Web-{BB6779CB-742C-4A2A-AC67-7C30B69EF7AB}" dt="2023-12-02T22:04:45.590" v="166" actId="20577"/>
          <ac:spMkLst>
            <pc:docMk/>
            <pc:sldMk cId="3192160557" sldId="277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" providerId="Windows Live" clId="Web-{BB6779CB-742C-4A2A-AC67-7C30B69EF7AB}" dt="2023-12-02T22:04:42.011" v="165" actId="20577"/>
              <pc2:cmMkLst xmlns:pc2="http://schemas.microsoft.com/office/powerpoint/2019/9/main/command">
                <pc:docMk/>
                <pc:sldMk cId="3192160557" sldId="277"/>
                <pc2:cmMk id="{C42EDC39-2D1D-4284-9859-3085D31EE096}"/>
              </pc2:cmMkLst>
            </pc226:cmChg>
          </p:ext>
        </pc:extLst>
      </pc:sldChg>
      <pc:sldChg chg="modSp">
        <pc:chgData name="Guest User" userId="" providerId="Windows Live" clId="Web-{BB6779CB-742C-4A2A-AC67-7C30B69EF7AB}" dt="2023-12-02T22:06:46.046" v="207" actId="20577"/>
        <pc:sldMkLst>
          <pc:docMk/>
          <pc:sldMk cId="814592493" sldId="278"/>
        </pc:sldMkLst>
        <pc:spChg chg="mod">
          <ac:chgData name="Guest User" userId="" providerId="Windows Live" clId="Web-{BB6779CB-742C-4A2A-AC67-7C30B69EF7AB}" dt="2023-12-02T22:06:46.046" v="207" actId="20577"/>
          <ac:spMkLst>
            <pc:docMk/>
            <pc:sldMk cId="814592493" sldId="278"/>
            <ac:spMk id="4" creationId="{7721BCF0-71F3-95DF-2322-684E3395092E}"/>
          </ac:spMkLst>
        </pc:spChg>
      </pc:sldChg>
    </pc:docChg>
  </pc:docChgLst>
  <pc:docChgLst>
    <pc:chgData name="isla mclennan" userId="cd16ad686b0166a9" providerId="LiveId" clId="{9DC873D4-E3B1-4643-B5BF-CF0B6D6F7913}"/>
    <pc:docChg chg="custSel addSld delSld modSld sldOrd">
      <pc:chgData name="isla mclennan" userId="cd16ad686b0166a9" providerId="LiveId" clId="{9DC873D4-E3B1-4643-B5BF-CF0B6D6F7913}" dt="2023-11-05T22:39:19.646" v="6094" actId="20577"/>
      <pc:docMkLst>
        <pc:docMk/>
      </pc:docMkLst>
      <pc:sldChg chg="modSp mod">
        <pc:chgData name="isla mclennan" userId="cd16ad686b0166a9" providerId="LiveId" clId="{9DC873D4-E3B1-4643-B5BF-CF0B6D6F7913}" dt="2023-11-01T22:28:14.819" v="25" actId="20577"/>
        <pc:sldMkLst>
          <pc:docMk/>
          <pc:sldMk cId="2812877960" sldId="257"/>
        </pc:sldMkLst>
        <pc:spChg chg="mod">
          <ac:chgData name="isla mclennan" userId="cd16ad686b0166a9" providerId="LiveId" clId="{9DC873D4-E3B1-4643-B5BF-CF0B6D6F7913}" dt="2023-11-01T22:28:14.819" v="25" actId="20577"/>
          <ac:spMkLst>
            <pc:docMk/>
            <pc:sldMk cId="2812877960" sldId="257"/>
            <ac:spMk id="2" creationId="{F50981B4-830E-69D1-96C6-D3ABE9805636}"/>
          </ac:spMkLst>
        </pc:spChg>
      </pc:sldChg>
      <pc:sldChg chg="delSp modSp mod">
        <pc:chgData name="isla mclennan" userId="cd16ad686b0166a9" providerId="LiveId" clId="{9DC873D4-E3B1-4643-B5BF-CF0B6D6F7913}" dt="2023-11-05T21:51:23.339" v="1510" actId="313"/>
        <pc:sldMkLst>
          <pc:docMk/>
          <pc:sldMk cId="627570731" sldId="258"/>
        </pc:sldMkLst>
        <pc:spChg chg="mod">
          <ac:chgData name="isla mclennan" userId="cd16ad686b0166a9" providerId="LiveId" clId="{9DC873D4-E3B1-4643-B5BF-CF0B6D6F7913}" dt="2023-11-05T21:42:09.681" v="360" actId="20577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isla mclennan" userId="cd16ad686b0166a9" providerId="LiveId" clId="{9DC873D4-E3B1-4643-B5BF-CF0B6D6F7913}" dt="2023-11-05T21:51:23.339" v="1510" actId="313"/>
          <ac:spMkLst>
            <pc:docMk/>
            <pc:sldMk cId="627570731" sldId="258"/>
            <ac:spMk id="7" creationId="{81AE39C3-9826-3CA9-8B88-4DA298349C08}"/>
          </ac:spMkLst>
        </pc:spChg>
        <pc:spChg chg="del">
          <ac:chgData name="isla mclennan" userId="cd16ad686b0166a9" providerId="LiveId" clId="{9DC873D4-E3B1-4643-B5BF-CF0B6D6F7913}" dt="2023-11-05T21:42:18.335" v="362" actId="478"/>
          <ac:spMkLst>
            <pc:docMk/>
            <pc:sldMk cId="627570731" sldId="258"/>
            <ac:spMk id="18" creationId="{14FCDCC5-F6B8-BC3A-9CC5-0D068AED828D}"/>
          </ac:spMkLst>
        </pc:spChg>
        <pc:spChg chg="del">
          <ac:chgData name="isla mclennan" userId="cd16ad686b0166a9" providerId="LiveId" clId="{9DC873D4-E3B1-4643-B5BF-CF0B6D6F7913}" dt="2023-11-05T21:42:20.374" v="363" actId="478"/>
          <ac:spMkLst>
            <pc:docMk/>
            <pc:sldMk cId="627570731" sldId="258"/>
            <ac:spMk id="19" creationId="{D8230465-4E83-0093-BB68-7D8170BC0A94}"/>
          </ac:spMkLst>
        </pc:spChg>
        <pc:spChg chg="del">
          <ac:chgData name="isla mclennan" userId="cd16ad686b0166a9" providerId="LiveId" clId="{9DC873D4-E3B1-4643-B5BF-CF0B6D6F7913}" dt="2023-11-05T21:42:22.605" v="364" actId="478"/>
          <ac:spMkLst>
            <pc:docMk/>
            <pc:sldMk cId="627570731" sldId="258"/>
            <ac:spMk id="20" creationId="{9FD2751F-4F47-FB84-0301-2AD449FE62E5}"/>
          </ac:spMkLst>
        </pc:spChg>
        <pc:spChg chg="del">
          <ac:chgData name="isla mclennan" userId="cd16ad686b0166a9" providerId="LiveId" clId="{9DC873D4-E3B1-4643-B5BF-CF0B6D6F7913}" dt="2023-11-05T21:42:25.908" v="365" actId="478"/>
          <ac:spMkLst>
            <pc:docMk/>
            <pc:sldMk cId="627570731" sldId="258"/>
            <ac:spMk id="21" creationId="{94EF54DA-7D87-53F2-E098-74B4E5094498}"/>
          </ac:spMkLst>
        </pc:spChg>
        <pc:graphicFrameChg chg="del">
          <ac:chgData name="isla mclennan" userId="cd16ad686b0166a9" providerId="LiveId" clId="{9DC873D4-E3B1-4643-B5BF-CF0B6D6F7913}" dt="2023-11-05T21:42:15.160" v="361" actId="478"/>
          <ac:graphicFrameMkLst>
            <pc:docMk/>
            <pc:sldMk cId="627570731" sldId="258"/>
            <ac:graphicFrameMk id="16" creationId="{8C19C79B-E39E-096D-9EF3-E266D5CB92FA}"/>
          </ac:graphicFrameMkLst>
        </pc:graphicFrameChg>
      </pc:sldChg>
      <pc:sldChg chg="addSp delSp modSp mod ord">
        <pc:chgData name="isla mclennan" userId="cd16ad686b0166a9" providerId="LiveId" clId="{9DC873D4-E3B1-4643-B5BF-CF0B6D6F7913}" dt="2023-11-05T21:54:48.734" v="1812"/>
        <pc:sldMkLst>
          <pc:docMk/>
          <pc:sldMk cId="1362740619" sldId="259"/>
        </pc:sldMkLst>
        <pc:spChg chg="mod">
          <ac:chgData name="isla mclennan" userId="cd16ad686b0166a9" providerId="LiveId" clId="{9DC873D4-E3B1-4643-B5BF-CF0B6D6F7913}" dt="2023-11-01T22:39:41.755" v="82" actId="20577"/>
          <ac:spMkLst>
            <pc:docMk/>
            <pc:sldMk cId="1362740619" sldId="259"/>
            <ac:spMk id="2" creationId="{6D6CDDAA-E182-7D84-0162-F709E96A299B}"/>
          </ac:spMkLst>
        </pc:spChg>
        <pc:spChg chg="mod">
          <ac:chgData name="isla mclennan" userId="cd16ad686b0166a9" providerId="LiveId" clId="{9DC873D4-E3B1-4643-B5BF-CF0B6D6F7913}" dt="2023-11-05T21:41:55.826" v="304" actId="1076"/>
          <ac:spMkLst>
            <pc:docMk/>
            <pc:sldMk cId="1362740619" sldId="259"/>
            <ac:spMk id="3" creationId="{B002C4EB-81D6-43A5-CD18-7A50DB0A2124}"/>
          </ac:spMkLst>
        </pc:spChg>
        <pc:picChg chg="del">
          <ac:chgData name="isla mclennan" userId="cd16ad686b0166a9" providerId="LiveId" clId="{9DC873D4-E3B1-4643-B5BF-CF0B6D6F7913}" dt="2023-11-01T22:39:33.687" v="56" actId="478"/>
          <ac:picMkLst>
            <pc:docMk/>
            <pc:sldMk cId="1362740619" sldId="259"/>
            <ac:picMk id="4" creationId="{9E585363-E298-C345-6B83-73C177D6AB5C}"/>
          </ac:picMkLst>
        </pc:picChg>
        <pc:picChg chg="add mod">
          <ac:chgData name="isla mclennan" userId="cd16ad686b0166a9" providerId="LiveId" clId="{9DC873D4-E3B1-4643-B5BF-CF0B6D6F7913}" dt="2023-11-01T22:42:24.072" v="188" actId="1076"/>
          <ac:picMkLst>
            <pc:docMk/>
            <pc:sldMk cId="1362740619" sldId="259"/>
            <ac:picMk id="5" creationId="{47D1837F-A0C8-1254-4919-12EA35B8E009}"/>
          </ac:picMkLst>
        </pc:picChg>
      </pc:sldChg>
      <pc:sldChg chg="delSp modSp mod">
        <pc:chgData name="isla mclennan" userId="cd16ad686b0166a9" providerId="LiveId" clId="{9DC873D4-E3B1-4643-B5BF-CF0B6D6F7913}" dt="2023-11-05T21:54:36.882" v="1810" actId="20577"/>
        <pc:sldMkLst>
          <pc:docMk/>
          <pc:sldMk cId="431629889" sldId="260"/>
        </pc:sldMkLst>
        <pc:graphicFrameChg chg="mod modGraphic">
          <ac:chgData name="isla mclennan" userId="cd16ad686b0166a9" providerId="LiveId" clId="{9DC873D4-E3B1-4643-B5BF-CF0B6D6F7913}" dt="2023-11-05T21:54:36.882" v="1810" actId="20577"/>
          <ac:graphicFrameMkLst>
            <pc:docMk/>
            <pc:sldMk cId="431629889" sldId="260"/>
            <ac:graphicFrameMk id="4" creationId="{A2CFE025-972A-BFB7-8C64-742E57F6B7E2}"/>
          </ac:graphicFrameMkLst>
        </pc:graphicFrameChg>
        <pc:picChg chg="del">
          <ac:chgData name="isla mclennan" userId="cd16ad686b0166a9" providerId="LiveId" clId="{9DC873D4-E3B1-4643-B5BF-CF0B6D6F7913}" dt="2023-11-05T21:52:18.214" v="1512" actId="478"/>
          <ac:picMkLst>
            <pc:docMk/>
            <pc:sldMk cId="431629889" sldId="260"/>
            <ac:picMk id="6" creationId="{3E8B8A92-9F39-ED4E-9D47-4A83C00C0286}"/>
          </ac:picMkLst>
        </pc:picChg>
        <pc:picChg chg="del">
          <ac:chgData name="isla mclennan" userId="cd16ad686b0166a9" providerId="LiveId" clId="{9DC873D4-E3B1-4643-B5BF-CF0B6D6F7913}" dt="2023-11-05T21:52:16.310" v="1511" actId="478"/>
          <ac:picMkLst>
            <pc:docMk/>
            <pc:sldMk cId="431629889" sldId="260"/>
            <ac:picMk id="10" creationId="{F62F4F19-A4FB-0079-9B46-3086A803E034}"/>
          </ac:picMkLst>
        </pc:picChg>
        <pc:picChg chg="del">
          <ac:chgData name="isla mclennan" userId="cd16ad686b0166a9" providerId="LiveId" clId="{9DC873D4-E3B1-4643-B5BF-CF0B6D6F7913}" dt="2023-11-05T21:52:21.702" v="1514" actId="478"/>
          <ac:picMkLst>
            <pc:docMk/>
            <pc:sldMk cId="431629889" sldId="260"/>
            <ac:picMk id="12" creationId="{4988BDA2-B624-21E9-1229-0A863B0EB65C}"/>
          </ac:picMkLst>
        </pc:picChg>
        <pc:picChg chg="del">
          <ac:chgData name="isla mclennan" userId="cd16ad686b0166a9" providerId="LiveId" clId="{9DC873D4-E3B1-4643-B5BF-CF0B6D6F7913}" dt="2023-11-05T21:52:19.985" v="1513" actId="478"/>
          <ac:picMkLst>
            <pc:docMk/>
            <pc:sldMk cId="431629889" sldId="260"/>
            <ac:picMk id="14" creationId="{FFDACB6E-929A-1482-E54C-4F98327CDB92}"/>
          </ac:picMkLst>
        </pc:picChg>
      </pc:sldChg>
      <pc:sldChg chg="modSp mod">
        <pc:chgData name="isla mclennan" userId="cd16ad686b0166a9" providerId="LiveId" clId="{9DC873D4-E3B1-4643-B5BF-CF0B6D6F7913}" dt="2023-11-05T22:39:01.397" v="6089" actId="20577"/>
        <pc:sldMkLst>
          <pc:docMk/>
          <pc:sldMk cId="988580645" sldId="261"/>
        </pc:sldMkLst>
        <pc:spChg chg="mod">
          <ac:chgData name="isla mclennan" userId="cd16ad686b0166a9" providerId="LiveId" clId="{9DC873D4-E3B1-4643-B5BF-CF0B6D6F7913}" dt="2023-11-05T22:39:01.397" v="6089" actId="20577"/>
          <ac:spMkLst>
            <pc:docMk/>
            <pc:sldMk cId="988580645" sldId="261"/>
            <ac:spMk id="5" creationId="{12D57AF1-2266-C2C2-3479-624C470E9BA3}"/>
          </ac:spMkLst>
        </pc:spChg>
        <pc:spChg chg="mod">
          <ac:chgData name="isla mclennan" userId="cd16ad686b0166a9" providerId="LiveId" clId="{9DC873D4-E3B1-4643-B5BF-CF0B6D6F7913}" dt="2023-11-05T22:06:46.902" v="2341" actId="20577"/>
          <ac:spMkLst>
            <pc:docMk/>
            <pc:sldMk cId="988580645" sldId="261"/>
            <ac:spMk id="7" creationId="{06757C69-05B1-60FD-D237-D520D1D711F4}"/>
          </ac:spMkLst>
        </pc:spChg>
      </pc:sldChg>
      <pc:sldChg chg="del">
        <pc:chgData name="isla mclennan" userId="cd16ad686b0166a9" providerId="LiveId" clId="{9DC873D4-E3B1-4643-B5BF-CF0B6D6F7913}" dt="2023-11-05T22:15:44.905" v="3466" actId="47"/>
        <pc:sldMkLst>
          <pc:docMk/>
          <pc:sldMk cId="1504957047" sldId="262"/>
        </pc:sldMkLst>
      </pc:sldChg>
      <pc:sldChg chg="addSp delSp modSp mod">
        <pc:chgData name="isla mclennan" userId="cd16ad686b0166a9" providerId="LiveId" clId="{9DC873D4-E3B1-4643-B5BF-CF0B6D6F7913}" dt="2023-11-05T22:32:17.211" v="4473" actId="20577"/>
        <pc:sldMkLst>
          <pc:docMk/>
          <pc:sldMk cId="1506684744" sldId="263"/>
        </pc:sldMkLst>
        <pc:spChg chg="del mod">
          <ac:chgData name="isla mclennan" userId="cd16ad686b0166a9" providerId="LiveId" clId="{9DC873D4-E3B1-4643-B5BF-CF0B6D6F7913}" dt="2023-11-05T22:12:45.829" v="3135" actId="478"/>
          <ac:spMkLst>
            <pc:docMk/>
            <pc:sldMk cId="1506684744" sldId="263"/>
            <ac:spMk id="2" creationId="{1CAB436D-46F5-EA39-CAB1-B13DF18D73AA}"/>
          </ac:spMkLst>
        </pc:spChg>
        <pc:spChg chg="mod">
          <ac:chgData name="isla mclennan" userId="cd16ad686b0166a9" providerId="LiveId" clId="{9DC873D4-E3B1-4643-B5BF-CF0B6D6F7913}" dt="2023-11-05T22:32:17.211" v="4473" actId="20577"/>
          <ac:spMkLst>
            <pc:docMk/>
            <pc:sldMk cId="1506684744" sldId="263"/>
            <ac:spMk id="6" creationId="{C2BE6784-5141-B6AD-2ACE-031889D59070}"/>
          </ac:spMkLst>
        </pc:spChg>
        <pc:graphicFrameChg chg="add mod modGraphic">
          <ac:chgData name="isla mclennan" userId="cd16ad686b0166a9" providerId="LiveId" clId="{9DC873D4-E3B1-4643-B5BF-CF0B6D6F7913}" dt="2023-11-05T22:15:39.474" v="3465" actId="14734"/>
          <ac:graphicFrameMkLst>
            <pc:docMk/>
            <pc:sldMk cId="1506684744" sldId="263"/>
            <ac:graphicFrameMk id="3" creationId="{3ED460A3-5FE8-42BA-6892-F2847F118F2F}"/>
          </ac:graphicFrameMkLst>
        </pc:graphicFrameChg>
      </pc:sldChg>
      <pc:sldChg chg="addSp delSp modSp mod">
        <pc:chgData name="isla mclennan" userId="cd16ad686b0166a9" providerId="LiveId" clId="{9DC873D4-E3B1-4643-B5BF-CF0B6D6F7913}" dt="2023-11-05T22:39:14.786" v="6091" actId="20577"/>
        <pc:sldMkLst>
          <pc:docMk/>
          <pc:sldMk cId="796234647" sldId="264"/>
        </pc:sldMkLst>
        <pc:spChg chg="del mod">
          <ac:chgData name="isla mclennan" userId="cd16ad686b0166a9" providerId="LiveId" clId="{9DC873D4-E3B1-4643-B5BF-CF0B6D6F7913}" dt="2023-11-05T22:17:19.260" v="3705"/>
          <ac:spMkLst>
            <pc:docMk/>
            <pc:sldMk cId="796234647" sldId="264"/>
            <ac:spMk id="2" creationId="{1CAB436D-46F5-EA39-CAB1-B13DF18D73AA}"/>
          </ac:spMkLst>
        </pc:spChg>
        <pc:spChg chg="add mod">
          <ac:chgData name="isla mclennan" userId="cd16ad686b0166a9" providerId="LiveId" clId="{9DC873D4-E3B1-4643-B5BF-CF0B6D6F7913}" dt="2023-11-05T22:17:32.355" v="3708" actId="14100"/>
          <ac:spMkLst>
            <pc:docMk/>
            <pc:sldMk cId="796234647" sldId="264"/>
            <ac:spMk id="3" creationId="{05EFC74A-3D12-BE10-C626-88005C1BC0EF}"/>
          </ac:spMkLst>
        </pc:spChg>
        <pc:spChg chg="add mod">
          <ac:chgData name="isla mclennan" userId="cd16ad686b0166a9" providerId="LiveId" clId="{9DC873D4-E3B1-4643-B5BF-CF0B6D6F7913}" dt="2023-11-05T22:22:32.663" v="4068" actId="20577"/>
          <ac:spMkLst>
            <pc:docMk/>
            <pc:sldMk cId="796234647" sldId="264"/>
            <ac:spMk id="4" creationId="{462BFD43-4FED-802F-9358-ED888AC5BA7B}"/>
          </ac:spMkLst>
        </pc:spChg>
        <pc:spChg chg="add mod">
          <ac:chgData name="isla mclennan" userId="cd16ad686b0166a9" providerId="LiveId" clId="{9DC873D4-E3B1-4643-B5BF-CF0B6D6F7913}" dt="2023-11-05T22:21:53.507" v="3998" actId="20577"/>
          <ac:spMkLst>
            <pc:docMk/>
            <pc:sldMk cId="796234647" sldId="264"/>
            <ac:spMk id="5" creationId="{CE4649F2-0E05-0909-DB2F-A74F55E66BA2}"/>
          </ac:spMkLst>
        </pc:spChg>
        <pc:spChg chg="mod">
          <ac:chgData name="isla mclennan" userId="cd16ad686b0166a9" providerId="LiveId" clId="{9DC873D4-E3B1-4643-B5BF-CF0B6D6F7913}" dt="2023-11-05T22:39:14.786" v="6091" actId="20577"/>
          <ac:spMkLst>
            <pc:docMk/>
            <pc:sldMk cId="796234647" sldId="264"/>
            <ac:spMk id="6" creationId="{C2BE6784-5141-B6AD-2ACE-031889D59070}"/>
          </ac:spMkLst>
        </pc:spChg>
      </pc:sldChg>
      <pc:sldChg chg="addSp delSp modSp mod">
        <pc:chgData name="isla mclennan" userId="cd16ad686b0166a9" providerId="LiveId" clId="{9DC873D4-E3B1-4643-B5BF-CF0B6D6F7913}" dt="2023-11-05T22:39:19.646" v="6094" actId="20577"/>
        <pc:sldMkLst>
          <pc:docMk/>
          <pc:sldMk cId="1843465494" sldId="265"/>
        </pc:sldMkLst>
        <pc:spChg chg="del mod">
          <ac:chgData name="isla mclennan" userId="cd16ad686b0166a9" providerId="LiveId" clId="{9DC873D4-E3B1-4643-B5BF-CF0B6D6F7913}" dt="2023-11-05T22:26:31.440" v="4070" actId="478"/>
          <ac:spMkLst>
            <pc:docMk/>
            <pc:sldMk cId="1843465494" sldId="265"/>
            <ac:spMk id="2" creationId="{1CAB436D-46F5-EA39-CAB1-B13DF18D73AA}"/>
          </ac:spMkLst>
        </pc:spChg>
        <pc:spChg chg="add mod">
          <ac:chgData name="isla mclennan" userId="cd16ad686b0166a9" providerId="LiveId" clId="{9DC873D4-E3B1-4643-B5BF-CF0B6D6F7913}" dt="2023-11-05T22:30:13.326" v="4314" actId="20577"/>
          <ac:spMkLst>
            <pc:docMk/>
            <pc:sldMk cId="1843465494" sldId="265"/>
            <ac:spMk id="4" creationId="{9ABD1CF5-A00A-E84E-22D0-FD7C0BC920AC}"/>
          </ac:spMkLst>
        </pc:spChg>
        <pc:spChg chg="mod">
          <ac:chgData name="isla mclennan" userId="cd16ad686b0166a9" providerId="LiveId" clId="{9DC873D4-E3B1-4643-B5BF-CF0B6D6F7913}" dt="2023-11-05T22:39:19.646" v="6094" actId="20577"/>
          <ac:spMkLst>
            <pc:docMk/>
            <pc:sldMk cId="1843465494" sldId="265"/>
            <ac:spMk id="6" creationId="{C2BE6784-5141-B6AD-2ACE-031889D59070}"/>
          </ac:spMkLst>
        </pc:spChg>
        <pc:graphicFrameChg chg="add mod modGraphic">
          <ac:chgData name="isla mclennan" userId="cd16ad686b0166a9" providerId="LiveId" clId="{9DC873D4-E3B1-4643-B5BF-CF0B6D6F7913}" dt="2023-11-05T22:31:57.567" v="4471" actId="14734"/>
          <ac:graphicFrameMkLst>
            <pc:docMk/>
            <pc:sldMk cId="1843465494" sldId="265"/>
            <ac:graphicFrameMk id="3" creationId="{CE6B1F82-F095-6D9E-0AE1-0047906A4E74}"/>
          </ac:graphicFrameMkLst>
        </pc:graphicFrameChg>
      </pc:sldChg>
      <pc:sldChg chg="addSp delSp modSp del mod">
        <pc:chgData name="isla mclennan" userId="cd16ad686b0166a9" providerId="LiveId" clId="{9DC873D4-E3B1-4643-B5BF-CF0B6D6F7913}" dt="2023-11-05T22:36:32.267" v="5621" actId="47"/>
        <pc:sldMkLst>
          <pc:docMk/>
          <pc:sldMk cId="2841761401" sldId="266"/>
        </pc:sldMkLst>
        <pc:spChg chg="add mod">
          <ac:chgData name="isla mclennan" userId="cd16ad686b0166a9" providerId="LiveId" clId="{9DC873D4-E3B1-4643-B5BF-CF0B6D6F7913}" dt="2023-11-01T22:29:44.625" v="40" actId="20577"/>
          <ac:spMkLst>
            <pc:docMk/>
            <pc:sldMk cId="2841761401" sldId="266"/>
            <ac:spMk id="2" creationId="{CAF6E80A-0AC7-1250-6268-F9C0BEF1988A}"/>
          </ac:spMkLst>
        </pc:spChg>
        <pc:spChg chg="del mod">
          <ac:chgData name="isla mclennan" userId="cd16ad686b0166a9" providerId="LiveId" clId="{9DC873D4-E3B1-4643-B5BF-CF0B6D6F7913}" dt="2023-11-01T22:28:22.503" v="28"/>
          <ac:spMkLst>
            <pc:docMk/>
            <pc:sldMk cId="2841761401" sldId="266"/>
            <ac:spMk id="4" creationId="{14666F16-D87C-8B8E-1E5A-7C25619A3134}"/>
          </ac:spMkLst>
        </pc:spChg>
      </pc:sldChg>
      <pc:sldChg chg="addSp delSp modSp del mod">
        <pc:chgData name="isla mclennan" userId="cd16ad686b0166a9" providerId="LiveId" clId="{9DC873D4-E3B1-4643-B5BF-CF0B6D6F7913}" dt="2023-11-05T22:36:33.245" v="5622" actId="47"/>
        <pc:sldMkLst>
          <pc:docMk/>
          <pc:sldMk cId="1438900164" sldId="267"/>
        </pc:sldMkLst>
        <pc:spChg chg="add mod">
          <ac:chgData name="isla mclennan" userId="cd16ad686b0166a9" providerId="LiveId" clId="{9DC873D4-E3B1-4643-B5BF-CF0B6D6F7913}" dt="2023-11-01T22:30:02.542" v="43" actId="20577"/>
          <ac:spMkLst>
            <pc:docMk/>
            <pc:sldMk cId="1438900164" sldId="267"/>
            <ac:spMk id="2" creationId="{991009EB-E1D9-E245-6BCB-DFA64101908B}"/>
          </ac:spMkLst>
        </pc:spChg>
        <pc:spChg chg="del mod">
          <ac:chgData name="isla mclennan" userId="cd16ad686b0166a9" providerId="LiveId" clId="{9DC873D4-E3B1-4643-B5BF-CF0B6D6F7913}" dt="2023-11-01T22:28:25.934" v="31"/>
          <ac:spMkLst>
            <pc:docMk/>
            <pc:sldMk cId="1438900164" sldId="267"/>
            <ac:spMk id="4" creationId="{428D58D9-8209-39A7-59FD-3128AABEBF8A}"/>
          </ac:spMkLst>
        </pc:spChg>
      </pc:sldChg>
      <pc:sldChg chg="addSp delSp modSp del mod">
        <pc:chgData name="isla mclennan" userId="cd16ad686b0166a9" providerId="LiveId" clId="{9DC873D4-E3B1-4643-B5BF-CF0B6D6F7913}" dt="2023-11-05T22:36:33.858" v="5623" actId="47"/>
        <pc:sldMkLst>
          <pc:docMk/>
          <pc:sldMk cId="1594259227" sldId="268"/>
        </pc:sldMkLst>
        <pc:spChg chg="add mod">
          <ac:chgData name="isla mclennan" userId="cd16ad686b0166a9" providerId="LiveId" clId="{9DC873D4-E3B1-4643-B5BF-CF0B6D6F7913}" dt="2023-11-01T22:30:16.845" v="46" actId="20577"/>
          <ac:spMkLst>
            <pc:docMk/>
            <pc:sldMk cId="1594259227" sldId="268"/>
            <ac:spMk id="2" creationId="{369E9A7B-5286-8363-0BD6-C19C68276DA4}"/>
          </ac:spMkLst>
        </pc:spChg>
        <pc:spChg chg="del mod">
          <ac:chgData name="isla mclennan" userId="cd16ad686b0166a9" providerId="LiveId" clId="{9DC873D4-E3B1-4643-B5BF-CF0B6D6F7913}" dt="2023-11-01T22:28:29.693" v="34"/>
          <ac:spMkLst>
            <pc:docMk/>
            <pc:sldMk cId="1594259227" sldId="268"/>
            <ac:spMk id="4" creationId="{CAF7CD78-4439-3648-2F64-D35A462D37B5}"/>
          </ac:spMkLst>
        </pc:spChg>
      </pc:sldChg>
      <pc:sldChg chg="addSp delSp modSp del mod">
        <pc:chgData name="isla mclennan" userId="cd16ad686b0166a9" providerId="LiveId" clId="{9DC873D4-E3B1-4643-B5BF-CF0B6D6F7913}" dt="2023-11-05T22:36:34.376" v="5624" actId="47"/>
        <pc:sldMkLst>
          <pc:docMk/>
          <pc:sldMk cId="86029051" sldId="269"/>
        </pc:sldMkLst>
        <pc:spChg chg="add mod">
          <ac:chgData name="isla mclennan" userId="cd16ad686b0166a9" providerId="LiveId" clId="{9DC873D4-E3B1-4643-B5BF-CF0B6D6F7913}" dt="2023-11-01T22:31:03.967" v="55" actId="1076"/>
          <ac:spMkLst>
            <pc:docMk/>
            <pc:sldMk cId="86029051" sldId="269"/>
            <ac:spMk id="2" creationId="{C88B8A7A-7D05-0F16-25F2-8AAF5D685505}"/>
          </ac:spMkLst>
        </pc:spChg>
        <pc:spChg chg="del mod">
          <ac:chgData name="isla mclennan" userId="cd16ad686b0166a9" providerId="LiveId" clId="{9DC873D4-E3B1-4643-B5BF-CF0B6D6F7913}" dt="2023-11-01T22:29:20.276" v="37"/>
          <ac:spMkLst>
            <pc:docMk/>
            <pc:sldMk cId="86029051" sldId="269"/>
            <ac:spMk id="4" creationId="{2602C5D4-84C6-B082-C0E4-A75425042B73}"/>
          </ac:spMkLst>
        </pc:spChg>
      </pc:sldChg>
      <pc:sldChg chg="addSp delSp modSp del mod">
        <pc:chgData name="isla mclennan" userId="cd16ad686b0166a9" providerId="LiveId" clId="{9DC873D4-E3B1-4643-B5BF-CF0B6D6F7913}" dt="2023-11-05T22:36:34.882" v="5625" actId="47"/>
        <pc:sldMkLst>
          <pc:docMk/>
          <pc:sldMk cId="2925672033" sldId="270"/>
        </pc:sldMkLst>
        <pc:spChg chg="add mod">
          <ac:chgData name="isla mclennan" userId="cd16ad686b0166a9" providerId="LiveId" clId="{9DC873D4-E3B1-4643-B5BF-CF0B6D6F7913}" dt="2023-11-01T22:30:52.093" v="54"/>
          <ac:spMkLst>
            <pc:docMk/>
            <pc:sldMk cId="2925672033" sldId="270"/>
            <ac:spMk id="2" creationId="{D31AE17E-A253-DBEE-46DB-DA7E41AE914E}"/>
          </ac:spMkLst>
        </pc:spChg>
        <pc:spChg chg="del mod">
          <ac:chgData name="isla mclennan" userId="cd16ad686b0166a9" providerId="LiveId" clId="{9DC873D4-E3B1-4643-B5BF-CF0B6D6F7913}" dt="2023-11-01T22:30:29.694" v="49"/>
          <ac:spMkLst>
            <pc:docMk/>
            <pc:sldMk cId="2925672033" sldId="270"/>
            <ac:spMk id="4" creationId="{7ADEB472-8F9B-5C74-8C75-9268B338EEAA}"/>
          </ac:spMkLst>
        </pc:spChg>
      </pc:sldChg>
      <pc:sldChg chg="modSp mod">
        <pc:chgData name="isla mclennan" userId="cd16ad686b0166a9" providerId="LiveId" clId="{9DC873D4-E3B1-4643-B5BF-CF0B6D6F7913}" dt="2023-11-05T22:36:05.102" v="5561" actId="20577"/>
        <pc:sldMkLst>
          <pc:docMk/>
          <pc:sldMk cId="1442744623" sldId="271"/>
        </pc:sldMkLst>
        <pc:spChg chg="mod">
          <ac:chgData name="isla mclennan" userId="cd16ad686b0166a9" providerId="LiveId" clId="{9DC873D4-E3B1-4643-B5BF-CF0B6D6F7913}" dt="2023-11-05T22:36:05.102" v="5561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 mod">
        <pc:chgData name="isla mclennan" userId="cd16ad686b0166a9" providerId="LiveId" clId="{9DC873D4-E3B1-4643-B5BF-CF0B6D6F7913}" dt="2023-11-05T22:38:50.845" v="6087" actId="20577"/>
        <pc:sldMkLst>
          <pc:docMk/>
          <pc:sldMk cId="1571899104" sldId="274"/>
        </pc:sldMkLst>
        <pc:spChg chg="mod">
          <ac:chgData name="isla mclennan" userId="cd16ad686b0166a9" providerId="LiveId" clId="{9DC873D4-E3B1-4643-B5BF-CF0B6D6F7913}" dt="2023-11-05T22:38:50.845" v="6087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delSp modSp del mod">
        <pc:chgData name="isla mclennan" userId="cd16ad686b0166a9" providerId="LiveId" clId="{9DC873D4-E3B1-4643-B5BF-CF0B6D6F7913}" dt="2023-11-05T22:09:37.094" v="2342" actId="47"/>
        <pc:sldMkLst>
          <pc:docMk/>
          <pc:sldMk cId="1365213035" sldId="275"/>
        </pc:sldMkLst>
        <pc:spChg chg="del mod">
          <ac:chgData name="isla mclennan" userId="cd16ad686b0166a9" providerId="LiveId" clId="{9DC873D4-E3B1-4643-B5BF-CF0B6D6F7913}" dt="2023-11-05T21:58:42.089" v="1848"/>
          <ac:spMkLst>
            <pc:docMk/>
            <pc:sldMk cId="1365213035" sldId="275"/>
            <ac:spMk id="7" creationId="{81AE39C3-9826-3CA9-8B88-4DA298349C08}"/>
          </ac:spMkLst>
        </pc:spChg>
      </pc:sldChg>
      <pc:sldChg chg="addSp modSp add mod">
        <pc:chgData name="isla mclennan" userId="cd16ad686b0166a9" providerId="LiveId" clId="{9DC873D4-E3B1-4643-B5BF-CF0B6D6F7913}" dt="2023-11-05T22:01:14.828" v="2244" actId="20577"/>
        <pc:sldMkLst>
          <pc:docMk/>
          <pc:sldMk cId="3697615192" sldId="276"/>
        </pc:sldMkLst>
        <pc:spChg chg="add mod">
          <ac:chgData name="isla mclennan" userId="cd16ad686b0166a9" providerId="LiveId" clId="{9DC873D4-E3B1-4643-B5BF-CF0B6D6F7913}" dt="2023-11-05T22:01:14.828" v="2244" actId="20577"/>
          <ac:spMkLst>
            <pc:docMk/>
            <pc:sldMk cId="3697615192" sldId="276"/>
            <ac:spMk id="2" creationId="{FCB5FDBF-A489-5835-65DC-619C98EE7A46}"/>
          </ac:spMkLst>
        </pc:spChg>
        <pc:spChg chg="mod">
          <ac:chgData name="isla mclennan" userId="cd16ad686b0166a9" providerId="LiveId" clId="{9DC873D4-E3B1-4643-B5BF-CF0B6D6F7913}" dt="2023-11-05T21:59:28.261" v="1951" actId="313"/>
          <ac:spMkLst>
            <pc:docMk/>
            <pc:sldMk cId="3697615192" sldId="276"/>
            <ac:spMk id="7" creationId="{81AE39C3-9826-3CA9-8B88-4DA298349C08}"/>
          </ac:spMkLst>
        </pc:spChg>
      </pc:sldChg>
      <pc:sldChg chg="modSp mod">
        <pc:chgData name="isla mclennan" userId="cd16ad686b0166a9" providerId="LiveId" clId="{9DC873D4-E3B1-4643-B5BF-CF0B6D6F7913}" dt="2023-11-05T22:17:02.850" v="3621" actId="20577"/>
        <pc:sldMkLst>
          <pc:docMk/>
          <pc:sldMk cId="3192160557" sldId="277"/>
        </pc:sldMkLst>
        <pc:spChg chg="mod">
          <ac:chgData name="isla mclennan" userId="cd16ad686b0166a9" providerId="LiveId" clId="{9DC873D4-E3B1-4643-B5BF-CF0B6D6F7913}" dt="2023-11-05T22:17:02.850" v="3621" actId="20577"/>
          <ac:spMkLst>
            <pc:docMk/>
            <pc:sldMk cId="3192160557" sldId="277"/>
            <ac:spMk id="4" creationId="{7721BCF0-71F3-95DF-2322-684E3395092E}"/>
          </ac:spMkLst>
        </pc:spChg>
      </pc:sldChg>
      <pc:sldChg chg="modSp mod">
        <pc:chgData name="isla mclennan" userId="cd16ad686b0166a9" providerId="LiveId" clId="{9DC873D4-E3B1-4643-B5BF-CF0B6D6F7913}" dt="2023-11-05T22:36:23.052" v="5620" actId="20577"/>
        <pc:sldMkLst>
          <pc:docMk/>
          <pc:sldMk cId="814592493" sldId="278"/>
        </pc:sldMkLst>
        <pc:spChg chg="mod">
          <ac:chgData name="isla mclennan" userId="cd16ad686b0166a9" providerId="LiveId" clId="{9DC873D4-E3B1-4643-B5BF-CF0B6D6F7913}" dt="2023-11-05T22:36:23.052" v="5620" actId="20577"/>
          <ac:spMkLst>
            <pc:docMk/>
            <pc:sldMk cId="814592493" sldId="278"/>
            <ac:spMk id="4" creationId="{7721BCF0-71F3-95DF-2322-684E339509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6E2D-5E2B-9743-1C9E-E875C206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76A42-53AA-E01C-A088-89E47011E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BD3D-47BE-4B0B-C85A-D8123E9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2D7E-9BA4-C1A4-9548-2B0DC1EA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5822-E1D9-ED08-60DE-3196D082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065C-1C02-EB32-002B-B4739B9F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3031D-8DC5-17F8-F8F6-A58B2D74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C485-770A-0EAB-B967-EB343F1F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57D4-F62C-9B0E-699D-E7FD748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E5B6-6906-05BA-6FD5-CE570FE1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43F12-E2AB-51F2-D1EB-43AD2F02D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71A3D-9F6D-779A-1262-A5285A5AE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D445-21E8-E739-61B6-5DA11968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7DEA-40DF-6239-FD4E-5D8F3669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8A6D-1045-A3A6-B759-6A937F42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749F-CA4F-9D9D-2DFE-8680CF70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0006-3EBB-56B3-72D4-287B90D6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1A9C-5316-3B6E-1B55-746AB88B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2BAA-3692-1E8C-41A5-85CE0665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3E70-3AB5-3462-B59B-648D72E8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1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3DA1-BAC2-CA51-4175-93A42FCC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6FC4-88AD-269C-DA01-1E5006F0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5B9F-6648-4504-2959-DC902387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B544-4059-377B-2E11-F6EFC6A8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82E2-CA55-E967-C7C5-63DBF056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978-A91F-26BA-6FA1-FDEC9DC9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F598-6876-F62B-3C67-4235DBC5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6A2A6-374F-4ADC-C548-7A36994E5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859E-B5B5-3800-4F70-E3E81C6F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E6FC8-E2D3-5C24-0FFB-37FFC9F0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81EE-C32B-F9E4-83B8-E06043A0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1B5D-ACC6-A643-00D2-12862B4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86BF9-8291-3F23-E3D1-CC9F113D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501A8-86C7-DFE9-CE0A-4825FA6E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6989F-6488-32A2-2D44-8527A36B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61027-418C-0954-F193-356CCE91E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DCEA6-D571-38B8-305B-DDF2A1A4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3CDCD-5299-A117-A86F-9B504D2B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F4C7E-4698-06A0-E63D-EF694EB1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3B8A-69CB-12B0-E20C-76C07FD8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A035C-1071-63E0-CB1B-DC676138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3F14-DE94-8D66-6DBF-2099C10C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EE5B5-24D6-51F8-1C48-FE2A3B36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9897F-E9EE-E7B9-285C-8B5F2E86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33915-A98D-4921-4836-37D08B92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DBCED-E338-6935-E8CE-4335E7B5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0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B62C-06E4-C8BE-EDE5-E940DE9B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AEE4-6C22-449E-5E9F-89ECDAD9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5BE54-2C7C-18D3-DD93-23363D5D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D23C-837D-B5C8-3672-49EDB949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4E75-5D53-1D1D-BFF7-033F68F2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D62A4-1217-CAED-99AE-19A3DCA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049E-DAE0-BFDE-8D42-CF12826A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55AD3-6AE7-A012-4687-CAEFD56F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6E487-9174-E53C-AF2F-AC8075A1C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1DBD8-15CB-AB30-7E87-7FF03C7B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7C299-EFEE-53F5-1E96-E316F01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AC951-3D24-4189-29CB-AF7F1BB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E1378-4317-3704-B2F7-D3ECD851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81D19-9A52-A1ED-E9DE-8299197D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D9C9-D407-E6A9-4BEE-12A175BA6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62FF-54F2-0DD2-B693-8C1EFCA4D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2B90-C46A-0C3C-5840-C45A9A437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apgzDdr0s&amp;list=RDEMRmvQC_NQGlF_DBd2qqAKJQ&amp;start_radio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apgzDdr0s&amp;list=RDEMRmvQC_NQGlF_DBd2qqAKJQ&amp;start_radio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92CA37-3F3D-1EB2-DA4B-87249AFFC81B}"/>
              </a:ext>
            </a:extLst>
          </p:cNvPr>
          <p:cNvSpPr txBox="1">
            <a:spLocks/>
          </p:cNvSpPr>
          <p:nvPr/>
        </p:nvSpPr>
        <p:spPr>
          <a:xfrm>
            <a:off x="1524000" y="32940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FS Emeric Heavy" panose="02000503040000020004" pitchFamily="2" charset="77"/>
              </a:rPr>
              <a:t>Viktor Ullmann</a:t>
            </a:r>
            <a:endParaRPr lang="en-US" b="1" dirty="0">
              <a:latin typeface="FS Emeric Heavy" panose="02000503040000020004" pitchFamily="2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B0BE4E-3774-7A29-EA8A-91337791F4B7}"/>
              </a:ext>
            </a:extLst>
          </p:cNvPr>
          <p:cNvSpPr txBox="1">
            <a:spLocks/>
          </p:cNvSpPr>
          <p:nvPr/>
        </p:nvSpPr>
        <p:spPr>
          <a:xfrm>
            <a:off x="1524000" y="55753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latin typeface="FS Emeric Light" panose="02000503040000020004" pitchFamily="2" charset="77"/>
              </a:rPr>
              <a:t>Ceòl</a:t>
            </a:r>
            <a:r>
              <a:rPr lang="en-GB" sz="2800" dirty="0">
                <a:latin typeface="FS Emeric Light" panose="02000503040000020004" pitchFamily="2" charset="77"/>
              </a:rPr>
              <a:t>, </a:t>
            </a:r>
            <a:r>
              <a:rPr lang="en-GB" sz="2800" dirty="0" err="1">
                <a:latin typeface="FS Emeric Light" panose="02000503040000020004" pitchFamily="2" charset="77"/>
              </a:rPr>
              <a:t>dràma</a:t>
            </a:r>
            <a:r>
              <a:rPr lang="en-GB" sz="2800" dirty="0">
                <a:latin typeface="FS Emeric Light" panose="02000503040000020004" pitchFamily="2" charset="77"/>
              </a:rPr>
              <a:t> </a:t>
            </a:r>
            <a:r>
              <a:rPr lang="en-GB" sz="2800" dirty="0" err="1">
                <a:latin typeface="FS Emeric Light" panose="02000503040000020004" pitchFamily="2" charset="77"/>
              </a:rPr>
              <a:t>agus</a:t>
            </a:r>
            <a:r>
              <a:rPr lang="en-GB" sz="2800" dirty="0">
                <a:latin typeface="FS Emeric Light" panose="02000503040000020004" pitchFamily="2" charset="77"/>
              </a:rPr>
              <a:t> </a:t>
            </a:r>
            <a:r>
              <a:rPr lang="en-GB" sz="2800" dirty="0" err="1">
                <a:latin typeface="FS Emeric Light" panose="02000503040000020004" pitchFamily="2" charset="77"/>
              </a:rPr>
              <a:t>litreachas</a:t>
            </a:r>
            <a:endParaRPr lang="en-US" sz="2800" dirty="0">
              <a:latin typeface="FS Emeric Light" panose="02000503040000020004" pitchFamily="2" charset="77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70332B0-42AD-5735-A69C-B2449B1A6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5" y="952500"/>
            <a:ext cx="2830735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29735-45DE-BEEC-7C5F-3712F2BA0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65150"/>
            <a:ext cx="2870200" cy="12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D460A3-5FE8-42BA-6892-F2847F118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69572"/>
              </p:ext>
            </p:extLst>
          </p:nvPr>
        </p:nvGraphicFramePr>
        <p:xfrm>
          <a:off x="609600" y="2121746"/>
          <a:ext cx="10800082" cy="338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16090891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696573679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3465894258"/>
                    </a:ext>
                  </a:extLst>
                </a:gridCol>
                <a:gridCol w="2407922">
                  <a:extLst>
                    <a:ext uri="{9D8B030D-6E8A-4147-A177-3AD203B41FA5}">
                      <a16:colId xmlns:a16="http://schemas.microsoft.com/office/drawing/2014/main" val="97610056"/>
                    </a:ext>
                  </a:extLst>
                </a:gridCol>
              </a:tblGrid>
              <a:tr h="1692487">
                <a:tc>
                  <a:txBody>
                    <a:bodyPr/>
                    <a:lstStyle/>
                    <a:p>
                      <a:r>
                        <a:rPr lang="gd-GB" noProof="0" dirty="0"/>
                        <a:t>Dè na h-ionnstramaidean a tha thu a' faicinn/ a' cluinntinn?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Ciamar a tha an ceòl a' toirt ort a bhith a' faireachdainn?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Dè tha thu a' smaointinn mun phìos chiùil leis gun deach a dhèanamh ann an campa-dùmhlachaidh?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Ciamar a tha an ceòl ag atharrachadh? Cleachd faclan mìneachaidh/ abairtean </a:t>
                      </a:r>
                      <a:r>
                        <a:rPr lang="gd-GB" noProof="0" dirty="0" err="1"/>
                        <a:t>Eadailteach</a:t>
                      </a:r>
                      <a:r>
                        <a:rPr lang="gd-GB" noProof="0" dirty="0"/>
                        <a:t> mas urrainn dhut.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6040"/>
                  </a:ext>
                </a:extLst>
              </a:tr>
              <a:tr h="1692487">
                <a:tc>
                  <a:txBody>
                    <a:bodyPr/>
                    <a:lstStyle/>
                    <a:p>
                      <a:endParaRPr lang="gd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473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DE34FC-C972-A1B9-B1B2-BA48B00FC23E}"/>
              </a:ext>
            </a:extLst>
          </p:cNvPr>
          <p:cNvSpPr txBox="1"/>
          <p:nvPr/>
        </p:nvSpPr>
        <p:spPr>
          <a:xfrm>
            <a:off x="609600" y="1093462"/>
            <a:ext cx="883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4400" dirty="0">
                <a:solidFill>
                  <a:schemeClr val="tx1"/>
                </a:solidFill>
              </a:rPr>
              <a:t>– Der Kaiser Von Atlantis </a:t>
            </a:r>
          </a:p>
        </p:txBody>
      </p:sp>
    </p:spTree>
    <p:extLst>
      <p:ext uri="{BB962C8B-B14F-4D97-AF65-F5344CB8AC3E}">
        <p14:creationId xmlns:p14="http://schemas.microsoft.com/office/powerpoint/2010/main" val="150668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26720" y="1215136"/>
            <a:ext cx="11094720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gd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gd-GB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gd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gd-GB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defRPr/>
            </a:pPr>
            <a:r>
              <a:rPr lang="gd-GB" sz="4400" dirty="0">
                <a:solidFill>
                  <a:prstClr val="black"/>
                </a:solidFill>
                <a:ea typeface="+mn-lt"/>
                <a:cs typeface="+mn-lt"/>
              </a:rPr>
              <a:t>Nòtaichean don tidsear</a:t>
            </a:r>
            <a:endParaRPr lang="gd-GB" sz="44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An toiseachd 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a' bruidhinn air caractaran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coimhead air toiseachd an opara far a bheil caractaran a' nochdadh airson a chiad turas. Bruidhinn mar chlas air cò iad agus ciamar a tha fios agad cò iad. </a:t>
            </a: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Prìomh gnìomh  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Le bhith coimhead air an ath-phàirt dhen opara, bu chòir do sgoilearan bruidhinn air dè tha a' tachairt san sgeulachd. Ceistean air an ath sliseag. B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u chòir do sgoilearan cuideachd 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pìosan beaga de opara a chleasachd mar ghnìomh gus dhol le na freagairtean aca agus 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òcaidich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a chruthachadh mu dheidhinn beatha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Viktor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Ullmann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. </a:t>
            </a:r>
            <a:endParaRPr lang="gd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59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FC74A-3D12-BE10-C626-88005C1BC0EF}"/>
              </a:ext>
            </a:extLst>
          </p:cNvPr>
          <p:cNvSpPr txBox="1"/>
          <p:nvPr/>
        </p:nvSpPr>
        <p:spPr>
          <a:xfrm>
            <a:off x="548640" y="2466986"/>
            <a:ext cx="1047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“Der Kaiser von Atlantis” by Viktor Ullmann: Shepherd School of Music - YouTube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BFD43-4FED-802F-9358-ED888AC5BA7B}"/>
              </a:ext>
            </a:extLst>
          </p:cNvPr>
          <p:cNvSpPr txBox="1"/>
          <p:nvPr/>
        </p:nvSpPr>
        <p:spPr>
          <a:xfrm>
            <a:off x="548640" y="3188346"/>
            <a:ext cx="1031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sinn</a:t>
            </a:r>
            <a:r>
              <a:rPr lang="en-GB" dirty="0"/>
              <a:t> air </a:t>
            </a:r>
            <a:r>
              <a:rPr lang="en-GB" dirty="0" err="1"/>
              <a:t>pìos</a:t>
            </a:r>
            <a:r>
              <a:rPr lang="en-GB" dirty="0"/>
              <a:t> </a:t>
            </a:r>
            <a:r>
              <a:rPr lang="en-GB" dirty="0" err="1"/>
              <a:t>dhen</a:t>
            </a:r>
            <a:r>
              <a:rPr lang="en-GB" dirty="0"/>
              <a:t> </a:t>
            </a:r>
            <a:r>
              <a:rPr lang="en-GB" dirty="0" err="1"/>
              <a:t>bhideo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 </a:t>
            </a:r>
            <a:r>
              <a:rPr lang="en-GB" dirty="0" err="1"/>
              <a:t>fhaicinn</a:t>
            </a:r>
            <a:r>
              <a:rPr lang="en-GB" dirty="0"/>
              <a:t> mar </a:t>
            </a:r>
            <a:r>
              <a:rPr lang="en-GB" dirty="0" err="1"/>
              <a:t>phàirt</a:t>
            </a:r>
            <a:r>
              <a:rPr lang="en-GB" dirty="0"/>
              <a:t> </a:t>
            </a:r>
            <a:r>
              <a:rPr lang="en-GB" dirty="0" err="1"/>
              <a:t>dhen</a:t>
            </a:r>
            <a:r>
              <a:rPr lang="en-GB" dirty="0"/>
              <a:t> </a:t>
            </a:r>
            <a:r>
              <a:rPr lang="en-GB" dirty="0" err="1"/>
              <a:t>ghnìomh</a:t>
            </a:r>
            <a:r>
              <a:rPr lang="en-GB" dirty="0"/>
              <a:t> </a:t>
            </a:r>
            <a:r>
              <a:rPr lang="en-GB" dirty="0" err="1"/>
              <a:t>littearachd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chiùil</a:t>
            </a:r>
            <a:r>
              <a:rPr lang="en-GB" dirty="0"/>
              <a:t>. Nise, </a:t>
            </a:r>
            <a:r>
              <a:rPr lang="en-GB" dirty="0" err="1"/>
              <a:t>coimhead</a:t>
            </a:r>
            <a:r>
              <a:rPr lang="en-GB" dirty="0"/>
              <a:t> air a' </a:t>
            </a:r>
            <a:r>
              <a:rPr lang="en-GB" dirty="0" err="1"/>
              <a:t>phìos</a:t>
            </a:r>
            <a:r>
              <a:rPr lang="en-GB" dirty="0"/>
              <a:t> </a:t>
            </a:r>
            <a:r>
              <a:rPr lang="en-GB" dirty="0" err="1"/>
              <a:t>ghoirid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Opara. (</a:t>
            </a:r>
            <a:r>
              <a:rPr lang="en-GB" dirty="0" err="1"/>
              <a:t>Cluich</a:t>
            </a:r>
            <a:r>
              <a:rPr lang="en-GB" dirty="0"/>
              <a:t> am </a:t>
            </a:r>
            <a:r>
              <a:rPr lang="en-GB" dirty="0" err="1"/>
              <a:t>bhideo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22:20 - 23:35)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649F2-0E05-0909-DB2F-A74F55E66BA2}"/>
              </a:ext>
            </a:extLst>
          </p:cNvPr>
          <p:cNvSpPr txBox="1"/>
          <p:nvPr/>
        </p:nvSpPr>
        <p:spPr>
          <a:xfrm>
            <a:off x="711200" y="4214506"/>
            <a:ext cx="10312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caractaran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a' </a:t>
            </a:r>
            <a:r>
              <a:rPr lang="en-GB" dirty="0" err="1"/>
              <a:t>nochdadh</a:t>
            </a:r>
            <a:r>
              <a:rPr lang="en-GB" dirty="0"/>
              <a:t> an </a:t>
            </a:r>
            <a:r>
              <a:rPr lang="en-GB" dirty="0" err="1"/>
              <a:t>toiseachd</a:t>
            </a:r>
            <a:r>
              <a:rPr lang="en-GB" dirty="0"/>
              <a:t>? </a:t>
            </a:r>
          </a:p>
          <a:p>
            <a:endParaRPr lang="en-GB" dirty="0"/>
          </a:p>
          <a:p>
            <a:r>
              <a:rPr lang="en-GB" dirty="0" err="1"/>
              <a:t>Cò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a' </a:t>
            </a:r>
            <a:r>
              <a:rPr lang="en-GB" dirty="0" err="1"/>
              <a:t>smaointinn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an </a:t>
            </a:r>
            <a:r>
              <a:rPr lang="en-GB" dirty="0" err="1"/>
              <a:t>sgeulachd</a:t>
            </a:r>
            <a:r>
              <a:rPr lang="en-GB" dirty="0"/>
              <a:t>?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75D7D-4B62-87CB-FD20-DED462D74146}"/>
              </a:ext>
            </a:extLst>
          </p:cNvPr>
          <p:cNvSpPr txBox="1"/>
          <p:nvPr/>
        </p:nvSpPr>
        <p:spPr>
          <a:xfrm>
            <a:off x="548640" y="1483590"/>
            <a:ext cx="8607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4 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Dràma</a:t>
            </a:r>
            <a:r>
              <a:rPr lang="en-GB" sz="4400" dirty="0">
                <a:solidFill>
                  <a:schemeClr val="tx1"/>
                </a:solidFill>
                <a:ea typeface="+mn-lt"/>
                <a:cs typeface="+mn-lt"/>
              </a:rPr>
              <a:t>, an 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toiseachd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6B1F82-F095-6D9E-0AE1-0047906A4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18447"/>
              </p:ext>
            </p:extLst>
          </p:nvPr>
        </p:nvGraphicFramePr>
        <p:xfrm>
          <a:off x="269240" y="3049016"/>
          <a:ext cx="11628120" cy="255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170883640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872127368"/>
                    </a:ext>
                  </a:extLst>
                </a:gridCol>
                <a:gridCol w="2113280">
                  <a:extLst>
                    <a:ext uri="{9D8B030D-6E8A-4147-A177-3AD203B41FA5}">
                      <a16:colId xmlns:a16="http://schemas.microsoft.com/office/drawing/2014/main" val="1851384419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92271541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82852495"/>
                    </a:ext>
                  </a:extLst>
                </a:gridCol>
              </a:tblGrid>
              <a:tr h="1553592">
                <a:tc>
                  <a:txBody>
                    <a:bodyPr/>
                    <a:lstStyle/>
                    <a:p>
                      <a:r>
                        <a:rPr lang="en-GB" dirty="0" err="1"/>
                        <a:t>Cò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caractaran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Cò</a:t>
                      </a:r>
                      <a:r>
                        <a:rPr lang="en-GB" dirty="0"/>
                        <a:t> mu </a:t>
                      </a:r>
                      <a:r>
                        <a:rPr lang="en-GB" dirty="0" err="1"/>
                        <a:t>dheidhinn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tha</a:t>
                      </a:r>
                      <a:r>
                        <a:rPr lang="en-GB" dirty="0"/>
                        <a:t> an </a:t>
                      </a:r>
                      <a:r>
                        <a:rPr lang="en-GB" dirty="0" err="1"/>
                        <a:t>sgeulachd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Càite </a:t>
                      </a:r>
                      <a:r>
                        <a:rPr lang="en-GB" dirty="0" err="1"/>
                        <a:t>bheil</a:t>
                      </a:r>
                      <a:r>
                        <a:rPr lang="en-GB" dirty="0"/>
                        <a:t> an </a:t>
                      </a:r>
                      <a:r>
                        <a:rPr lang="en-GB" dirty="0" err="1"/>
                        <a:t>sgeulachd</a:t>
                      </a:r>
                      <a:r>
                        <a:rPr lang="en-GB" dirty="0"/>
                        <a:t> air a </a:t>
                      </a:r>
                      <a:r>
                        <a:rPr lang="en-GB" dirty="0" err="1"/>
                        <a:t>stèidheachadh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 err="1"/>
                        <a:t>Dè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tha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anns</a:t>
                      </a:r>
                      <a:r>
                        <a:rPr lang="en-GB" dirty="0"/>
                        <a:t> an </a:t>
                      </a:r>
                      <a:r>
                        <a:rPr lang="en-GB" dirty="0" err="1"/>
                        <a:t>taisbeanadh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tha</a:t>
                      </a:r>
                      <a:r>
                        <a:rPr lang="en-GB" dirty="0"/>
                        <a:t> gar </a:t>
                      </a:r>
                      <a:r>
                        <a:rPr lang="en-GB" dirty="0" err="1"/>
                        <a:t>cuideachadh</a:t>
                      </a:r>
                      <a:r>
                        <a:rPr lang="en-GB" dirty="0"/>
                        <a:t> le </a:t>
                      </a:r>
                      <a:r>
                        <a:rPr lang="en-GB" dirty="0" err="1"/>
                        <a:t>bhith</a:t>
                      </a:r>
                      <a:r>
                        <a:rPr lang="en-GB" dirty="0"/>
                        <a:t> a' </a:t>
                      </a:r>
                      <a:r>
                        <a:rPr lang="en-GB" dirty="0" err="1"/>
                        <a:t>tuigsinn</a:t>
                      </a:r>
                      <a:r>
                        <a:rPr lang="en-GB" dirty="0"/>
                        <a:t> an </a:t>
                      </a:r>
                      <a:r>
                        <a:rPr lang="en-GB" dirty="0" err="1"/>
                        <a:t>sgeòil</a:t>
                      </a:r>
                      <a:r>
                        <a:rPr lang="en-GB" dirty="0"/>
                        <a:t>?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Carson a </a:t>
                      </a:r>
                      <a:r>
                        <a:rPr lang="en-GB" dirty="0" err="1"/>
                        <a:t>tha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thu</a:t>
                      </a:r>
                      <a:r>
                        <a:rPr lang="en-GB" dirty="0"/>
                        <a:t> a' </a:t>
                      </a:r>
                      <a:r>
                        <a:rPr lang="en-GB" dirty="0" err="1"/>
                        <a:t>smaointinn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nach</a:t>
                      </a:r>
                      <a:r>
                        <a:rPr lang="en-GB" dirty="0"/>
                        <a:t> </a:t>
                      </a:r>
                      <a:r>
                        <a:rPr lang="en-GB" dirty="0" err="1"/>
                        <a:t>robh</a:t>
                      </a:r>
                      <a:r>
                        <a:rPr lang="en-GB" dirty="0"/>
                        <a:t> e </a:t>
                      </a:r>
                      <a:r>
                        <a:rPr lang="en-GB" dirty="0" err="1"/>
                        <a:t>ceadaichte</a:t>
                      </a:r>
                      <a:r>
                        <a:rPr lang="en-GB" dirty="0"/>
                        <a:t> a' </a:t>
                      </a:r>
                      <a:r>
                        <a:rPr lang="en-GB" dirty="0" err="1"/>
                        <a:t>phìos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seo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thaisbeanadh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anns</a:t>
                      </a:r>
                      <a:r>
                        <a:rPr lang="en-GB" dirty="0"/>
                        <a:t> a' </a:t>
                      </a:r>
                      <a:r>
                        <a:rPr lang="en-GB" dirty="0" err="1"/>
                        <a:t>champa</a:t>
                      </a:r>
                      <a:r>
                        <a:rPr lang="en-GB" dirty="0"/>
                        <a:t>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459529"/>
                  </a:ext>
                </a:extLst>
              </a:tr>
              <a:tr h="9982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60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BD1CF5-A00A-E84E-22D0-FD7C0BC920AC}"/>
              </a:ext>
            </a:extLst>
          </p:cNvPr>
          <p:cNvSpPr txBox="1"/>
          <p:nvPr/>
        </p:nvSpPr>
        <p:spPr>
          <a:xfrm>
            <a:off x="670560" y="2363216"/>
            <a:ext cx="72542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>
                <a:ea typeface="+mn-lt"/>
                <a:cs typeface="+mn-lt"/>
              </a:rPr>
              <a:t>Cluich</a:t>
            </a:r>
            <a:r>
              <a:rPr lang="en-GB" dirty="0">
                <a:ea typeface="+mn-lt"/>
                <a:cs typeface="+mn-lt"/>
              </a:rPr>
              <a:t> am </a:t>
            </a:r>
            <a:r>
              <a:rPr lang="en-GB" dirty="0" err="1">
                <a:ea typeface="+mn-lt"/>
                <a:cs typeface="+mn-lt"/>
              </a:rPr>
              <a:t>bhideo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bho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/>
              <a:t>23:35 – 31:45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48F21-1BE0-4A1E-3B8E-0F329261DF58}"/>
              </a:ext>
            </a:extLst>
          </p:cNvPr>
          <p:cNvSpPr txBox="1"/>
          <p:nvPr/>
        </p:nvSpPr>
        <p:spPr>
          <a:xfrm>
            <a:off x="354584" y="1278644"/>
            <a:ext cx="93136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Gnìomh</a:t>
            </a:r>
            <a:r>
              <a:rPr lang="en-GB" sz="4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Dràma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DC284-9C0C-D489-0BBA-AC07B601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CF65CD-3DF5-6B49-34C8-956462DAC217}"/>
              </a:ext>
            </a:extLst>
          </p:cNvPr>
          <p:cNvSpPr txBox="1"/>
          <p:nvPr/>
        </p:nvSpPr>
        <p:spPr>
          <a:xfrm>
            <a:off x="520700" y="3556001"/>
            <a:ext cx="11195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effectLst/>
                <a:latin typeface="FS Emeric" panose="02000503040000020004" pitchFamily="2" charset="77"/>
              </a:rPr>
              <a:t>Still I Rise </a:t>
            </a:r>
            <a:r>
              <a:rPr lang="en-GB" sz="1400" b="1" dirty="0">
                <a:effectLst/>
                <a:latin typeface="FS Emeric" panose="02000503040000020004" pitchFamily="2" charset="77"/>
              </a:rPr>
              <a:t>is Supported by</a:t>
            </a:r>
            <a:r>
              <a:rPr lang="en-GB" sz="1400" dirty="0">
                <a:effectLst/>
                <a:latin typeface="FS Emeric" panose="02000503040000020004" pitchFamily="2" charset="77"/>
              </a:rPr>
              <a:t>:</a:t>
            </a:r>
          </a:p>
          <a:p>
            <a:pPr algn="ctr"/>
            <a:r>
              <a:rPr lang="en-GB" sz="1400" dirty="0">
                <a:effectLst/>
                <a:latin typeface="FS Emeric Light" panose="02000503040000020004" pitchFamily="2" charset="77"/>
              </a:rPr>
              <a:t>Aberdeen City Council, Aberdeen Endowments Trust, Alexander Moncur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Balgay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Children’s Society,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The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Boshier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-Hinton Foundation,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Castansa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Educational Institute of Scotland, The Ettrick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Forteviot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Gannochy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Hugh Fraser Foundation, Jimmie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Cairncross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Leach Family Charitable Trust, Leisure &amp; Culture Dundee,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MEB Charitable Trust, Nancie Massey Charitable Trust, New Park Educational Trust, Northwood Charitable Trust, PF Charitable Trust,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Scott-Davidson Charitable Trust, Scottish Association for Music Education, Steel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Tillyloss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Trades House of Glasgow,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Verden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Sykes Trust, Walter Scott Giving Group.</a:t>
            </a:r>
          </a:p>
          <a:p>
            <a:endParaRPr lang="en-US" sz="1300" dirty="0">
              <a:latin typeface="FS Emeric Light" panose="02000503040000020004" pitchFamily="2" charset="77"/>
            </a:endParaRP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681D739-CBB5-8AB5-A803-80681CA9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960366"/>
            <a:ext cx="1999743" cy="234163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69C30E4-B2B0-6179-7F81-A085C0DA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1" y="5742042"/>
            <a:ext cx="2201623" cy="311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F64C8-F2D3-FD55-7AE5-1688E1137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5458108"/>
            <a:ext cx="7772400" cy="8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B998-32C5-07EF-4FEF-B42415ED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d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Slat-tomhais Soirbheachais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C201-FF1D-0C67-06CC-4CD368E4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69068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gd-GB" sz="2600" dirty="0">
                <a:ea typeface="+mn-lt"/>
                <a:cs typeface="+mn-lt"/>
              </a:rPr>
              <a:t>'S urrainn dhomh mo thuigse air </a:t>
            </a:r>
            <a:r>
              <a:rPr lang="en-GB" sz="2600" dirty="0">
                <a:ea typeface="+mn-lt"/>
                <a:cs typeface="+mn-lt"/>
              </a:rPr>
              <a:t>Viktor Ullmann </a:t>
            </a:r>
            <a:r>
              <a:rPr lang="gd-GB" sz="2600" dirty="0">
                <a:ea typeface="+mn-lt"/>
                <a:cs typeface="+mn-lt"/>
              </a:rPr>
              <a:t>a shealltainn tro chòmhradh buidhne.  </a:t>
            </a:r>
            <a:endParaRPr lang="en-GB" sz="2600" dirty="0">
              <a:ea typeface="+mn-lt"/>
              <a:cs typeface="+mn-lt"/>
            </a:endParaRPr>
          </a:p>
          <a:p>
            <a:r>
              <a:rPr lang="gd-GB" sz="2600" dirty="0">
                <a:ea typeface="+mn-lt"/>
                <a:cs typeface="+mn-lt"/>
              </a:rPr>
              <a:t>'S urrainn dhomh tuigsinn agus mìneachadh dè th' ann an campa-dùmhlachaidh </a:t>
            </a:r>
          </a:p>
          <a:p>
            <a:r>
              <a:rPr lang="gd-GB" sz="2600" dirty="0">
                <a:ea typeface="+mn-lt"/>
                <a:cs typeface="+mn-lt"/>
              </a:rPr>
              <a:t>'S urrainn dhomh mo thuigse air sgilean ciùil a chleachdadh gus ionnsramaidean agus mar a tha an ceòl a' toirt orm faireachdainn aithneachadh.</a:t>
            </a:r>
          </a:p>
          <a:p>
            <a:r>
              <a:rPr lang="gd-GB" sz="2600" dirty="0">
                <a:ea typeface="+mn-lt"/>
                <a:cs typeface="+mn-lt"/>
              </a:rPr>
              <a:t>'S urrainn dhomh mo thuigse air </a:t>
            </a:r>
            <a:r>
              <a:rPr lang="gd-GB" sz="2600" err="1">
                <a:ea typeface="+mn-lt"/>
                <a:cs typeface="+mn-lt"/>
              </a:rPr>
              <a:t>caractarachd</a:t>
            </a:r>
            <a:r>
              <a:rPr lang="gd-GB" sz="2600" dirty="0">
                <a:ea typeface="+mn-lt"/>
                <a:cs typeface="+mn-lt"/>
              </a:rPr>
              <a:t> a chleachdadh gus mìneachadh a thoirt air na caractaran a tha an sàs san opara.</a:t>
            </a:r>
            <a:endParaRPr lang="en-GB" sz="2600" dirty="0">
              <a:ea typeface="+mn-lt"/>
              <a:cs typeface="+mn-lt"/>
            </a:endParaRPr>
          </a:p>
          <a:p>
            <a:r>
              <a:rPr lang="gd-GB" sz="2600" dirty="0">
                <a:ea typeface="+mn-lt"/>
                <a:cs typeface="+mn-lt"/>
              </a:rPr>
              <a:t>'S urrainn dhomh an obair agam fhìn a chruthachadh gus beatha agus opara </a:t>
            </a:r>
            <a:r>
              <a:rPr lang="gd-GB" sz="2600" err="1">
                <a:ea typeface="+mn-lt"/>
                <a:cs typeface="+mn-lt"/>
              </a:rPr>
              <a:t>Viktor</a:t>
            </a:r>
            <a:r>
              <a:rPr lang="gd-GB" sz="2600" dirty="0">
                <a:ea typeface="+mn-lt"/>
                <a:cs typeface="+mn-lt"/>
              </a:rPr>
              <a:t> </a:t>
            </a:r>
            <a:r>
              <a:rPr lang="gd-GB" sz="2600" err="1">
                <a:ea typeface="+mn-lt"/>
                <a:cs typeface="+mn-lt"/>
              </a:rPr>
              <a:t>Ullmann</a:t>
            </a:r>
            <a:r>
              <a:rPr lang="gd-GB" sz="2600" dirty="0">
                <a:ea typeface="+mn-lt"/>
                <a:cs typeface="+mn-lt"/>
              </a:rPr>
              <a:t> a mhìneachadh.</a:t>
            </a:r>
          </a:p>
          <a:p>
            <a:endParaRPr lang="en-GB" sz="2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27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26720" y="1361440"/>
            <a:ext cx="11287760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4400" b="1" dirty="0" err="1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1</a:t>
            </a:r>
            <a:endParaRPr lang="en-GB" sz="4400" b="1" dirty="0">
              <a:solidFill>
                <a:prstClr val="black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4400" dirty="0" err="1">
                <a:solidFill>
                  <a:prstClr val="black"/>
                </a:solidFill>
                <a:ea typeface="+mn-lt"/>
                <a:cs typeface="+mn-lt"/>
              </a:rPr>
              <a:t>Nòtaichean</a:t>
            </a:r>
            <a:r>
              <a:rPr lang="en-GB" sz="4400" dirty="0">
                <a:solidFill>
                  <a:prstClr val="black"/>
                </a:solidFill>
                <a:ea typeface="+mn-lt"/>
                <a:cs typeface="+mn-lt"/>
              </a:rPr>
              <a:t> don </a:t>
            </a:r>
            <a:r>
              <a:rPr lang="en-GB" sz="4400" dirty="0" err="1">
                <a:solidFill>
                  <a:prstClr val="black"/>
                </a:solidFill>
                <a:ea typeface="+mn-lt"/>
                <a:cs typeface="+mn-lt"/>
              </a:rPr>
              <a:t>tidsear</a:t>
            </a: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Gnìomh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tuigsinn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rannsachadh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-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Dè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'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an campa-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dùmhlachaidh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Còmhradh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chlas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ceistean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agus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freagairtean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gus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an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tuigse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th'aca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air an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dàrna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cogadh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agus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cleachdadh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champaichean-dùbhlachaidh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Gnìomh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litearrachd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ri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thighinn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gnìomh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rannsachaidh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air </a:t>
            </a:r>
            <a:r>
              <a:rPr lang="en-GB" dirty="0">
                <a:latin typeface="Calibri" panose="020F0502020204030204"/>
              </a:rPr>
              <a:t>Theresienstadt</a:t>
            </a:r>
            <a:r>
              <a:rPr lang="en-GB" dirty="0"/>
              <a:t> </a:t>
            </a:r>
            <a:endParaRPr lang="en-GB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Leugh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an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ath-phàirt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dhen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Chùnntas-bheatha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, a'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cumail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còmhradh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fosgailte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leis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sgoilearan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mu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dheidhinn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gus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an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tuigse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aca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neartachadh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DDAA-E182-7D84-0162-F709E96A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3" y="10096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</a:t>
            </a:r>
            <a:r>
              <a:rPr lang="en-GB" sz="4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200" b="1" dirty="0"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en-GB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4200" b="1" dirty="0">
                <a:latin typeface="Calibri" panose="020F0502020204030204" pitchFamily="34" charset="0"/>
                <a:cs typeface="Calibri" panose="020F0502020204030204" pitchFamily="34" charset="0"/>
              </a:rPr>
              <a:t> an Viktor Ullmann?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C4EB-81D6-43A5-CD18-7A50DB0A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86" y="1527493"/>
            <a:ext cx="572408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2640"/>
              </a:lnSpc>
              <a:buNone/>
            </a:pP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“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Feumar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cudrom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 chur air a’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phuing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gun do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mheudaich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seach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lùdaich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Theresienstadt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mo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gnìomhan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chiùil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cha e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idir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gun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robh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sinn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nar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suidhe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a’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caoidh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air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bruachan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Bhabylon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agus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gun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robh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dìcheall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do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na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h-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ealain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co-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chuimseach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ri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dùrachd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bhith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beò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. 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Agus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tha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mi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uile-chinnteach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gun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aontaich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gach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neach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bha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ann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am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beatha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agus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ann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ealain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a’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strì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gus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cruth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 chur an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aghaidh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nithean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stèidhichte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rium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.”</a:t>
            </a:r>
            <a:endParaRPr lang="en-GB" sz="2000" dirty="0">
              <a:cs typeface="Calibri Light" panose="020F0302020204030204" pitchFamily="34" charset="0"/>
            </a:endParaRPr>
          </a:p>
          <a:p>
            <a:pPr marL="0" indent="0">
              <a:lnSpc>
                <a:spcPts val="2640"/>
              </a:lnSpc>
              <a:buNone/>
            </a:pP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Seo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faclan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sgrìobhadair-ciùil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agus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ceòladair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Viktor Ullmann.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Chaidh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sgrìobhadh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nuair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a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bha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na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phrìosanach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ann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an campa-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dùmhlachaidh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far an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robh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beò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dà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bhliadhna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mus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deach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a chur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dha</a:t>
            </a:r>
            <a:r>
              <a:rPr lang="en-GB" sz="2000" dirty="0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+mn-lt"/>
                <a:cs typeface="Calibri Light" panose="020F0302020204030204" pitchFamily="34" charset="0"/>
              </a:rPr>
              <a:t>bhàs</a:t>
            </a:r>
            <a:r>
              <a:rPr lang="en-GB" sz="2000" dirty="0">
                <a:solidFill>
                  <a:srgbClr val="000000"/>
                </a:solidFill>
                <a:effectLst/>
                <a:ea typeface="+mn-lt"/>
                <a:cs typeface="Calibri Light" panose="020F0302020204030204" pitchFamily="34" charset="0"/>
              </a:rPr>
              <a:t>.</a:t>
            </a:r>
            <a:endParaRPr lang="en-GB" sz="2000" dirty="0">
              <a:solidFill>
                <a:srgbClr val="000000"/>
              </a:solidFill>
              <a:ea typeface="+mn-lt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1837F-A0C8-1254-4919-12EA35B8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197" y="0"/>
            <a:ext cx="513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6B7CD0-E388-F4B7-2656-D3FC6D34C2A6}"/>
              </a:ext>
            </a:extLst>
          </p:cNvPr>
          <p:cNvSpPr txBox="1"/>
          <p:nvPr/>
        </p:nvSpPr>
        <p:spPr>
          <a:xfrm>
            <a:off x="416560" y="1286586"/>
            <a:ext cx="111648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GB" sz="4400" dirty="0"/>
              <a:t>– </a:t>
            </a:r>
            <a:r>
              <a:rPr lang="en-GB" sz="4400" dirty="0" err="1"/>
              <a:t>Dè</a:t>
            </a:r>
            <a:r>
              <a:rPr lang="en-GB" sz="4400" dirty="0"/>
              <a:t> </a:t>
            </a:r>
            <a:r>
              <a:rPr lang="en-GB" sz="4400" dirty="0" err="1"/>
              <a:t>th</a:t>
            </a:r>
            <a:r>
              <a:rPr lang="en-GB" sz="4400" dirty="0"/>
              <a:t>' </a:t>
            </a:r>
            <a:r>
              <a:rPr lang="en-GB" sz="4400" dirty="0" err="1"/>
              <a:t>ann</a:t>
            </a:r>
            <a:r>
              <a:rPr lang="en-GB" sz="4400" dirty="0"/>
              <a:t> an campa-</a:t>
            </a:r>
            <a:r>
              <a:rPr lang="en-GB" sz="4400" dirty="0" err="1"/>
              <a:t>dùmhlachaidh</a:t>
            </a:r>
            <a:endParaRPr lang="en-GB" sz="4400" dirty="0" err="1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E39C3-9826-3CA9-8B88-4DA298349C08}"/>
              </a:ext>
            </a:extLst>
          </p:cNvPr>
          <p:cNvSpPr txBox="1"/>
          <p:nvPr/>
        </p:nvSpPr>
        <p:spPr>
          <a:xfrm>
            <a:off x="416560" y="2162048"/>
            <a:ext cx="1081024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'S e </a:t>
            </a:r>
            <a:r>
              <a:rPr lang="en-GB" dirty="0" err="1">
                <a:ea typeface="Calibri"/>
                <a:cs typeface="Calibri"/>
              </a:rPr>
              <a:t>àite</a:t>
            </a:r>
            <a:r>
              <a:rPr lang="en-GB" dirty="0">
                <a:ea typeface="Calibri"/>
                <a:cs typeface="Calibri"/>
              </a:rPr>
              <a:t> a </a:t>
            </a:r>
            <a:r>
              <a:rPr lang="en-GB" dirty="0" err="1">
                <a:ea typeface="Calibri"/>
                <a:cs typeface="Calibri"/>
              </a:rPr>
              <a:t>th'ann</a:t>
            </a:r>
            <a:r>
              <a:rPr lang="en-GB" dirty="0">
                <a:ea typeface="Calibri"/>
                <a:cs typeface="Calibri"/>
              </a:rPr>
              <a:t> an campa-</a:t>
            </a:r>
            <a:r>
              <a:rPr lang="en-GB" dirty="0" err="1">
                <a:ea typeface="Calibri"/>
                <a:cs typeface="Calibri"/>
              </a:rPr>
              <a:t>dùmhlachaidh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far</a:t>
            </a:r>
            <a:r>
              <a:rPr lang="en-GB" dirty="0">
                <a:ea typeface="Calibri"/>
                <a:cs typeface="Calibri"/>
              </a:rPr>
              <a:t> a </a:t>
            </a:r>
            <a:r>
              <a:rPr lang="en-GB" dirty="0" err="1">
                <a:ea typeface="Calibri"/>
                <a:cs typeface="Calibri"/>
              </a:rPr>
              <a:t>bheil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sluagh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mòr</a:t>
            </a:r>
            <a:r>
              <a:rPr lang="en-GB" dirty="0">
                <a:ea typeface="Calibri"/>
                <a:cs typeface="Calibri"/>
              </a:rPr>
              <a:t> de </a:t>
            </a:r>
            <a:r>
              <a:rPr lang="en-GB" dirty="0" err="1">
                <a:ea typeface="Calibri"/>
                <a:cs typeface="Calibri"/>
              </a:rPr>
              <a:t>dhaoine</a:t>
            </a:r>
            <a:r>
              <a:rPr lang="en-GB" dirty="0">
                <a:ea typeface="Calibri"/>
                <a:cs typeface="Calibri"/>
              </a:rPr>
              <a:t> air an </a:t>
            </a:r>
            <a:r>
              <a:rPr lang="en-GB" dirty="0" err="1">
                <a:ea typeface="Calibri"/>
                <a:cs typeface="Calibri"/>
              </a:rPr>
              <a:t>cumail</a:t>
            </a:r>
            <a:r>
              <a:rPr lang="en-GB" dirty="0">
                <a:ea typeface="Calibri"/>
                <a:cs typeface="Calibri"/>
              </a:rPr>
              <a:t> mar </a:t>
            </a:r>
            <a:r>
              <a:rPr lang="en-GB" dirty="0" err="1">
                <a:ea typeface="Calibri"/>
                <a:cs typeface="Calibri"/>
              </a:rPr>
              <a:t>phrìosanaich</a:t>
            </a:r>
            <a:r>
              <a:rPr lang="en-GB" dirty="0">
                <a:ea typeface="Calibri"/>
                <a:cs typeface="Calibri"/>
              </a:rPr>
              <a:t> neo a' </a:t>
            </a:r>
            <a:r>
              <a:rPr lang="en-GB" dirty="0" err="1">
                <a:ea typeface="Calibri"/>
                <a:cs typeface="Calibri"/>
              </a:rPr>
              <a:t>feitheamh</a:t>
            </a:r>
            <a:r>
              <a:rPr lang="en-GB" dirty="0">
                <a:ea typeface="Calibri"/>
                <a:cs typeface="Calibri"/>
              </a:rPr>
              <a:t> am </a:t>
            </a:r>
            <a:r>
              <a:rPr lang="en-GB" dirty="0" err="1">
                <a:ea typeface="Calibri"/>
                <a:cs typeface="Calibri"/>
              </a:rPr>
              <a:t>bàis</a:t>
            </a:r>
            <a:r>
              <a:rPr lang="en-GB" dirty="0">
                <a:ea typeface="Calibri"/>
                <a:cs typeface="Calibri"/>
              </a:rPr>
              <a:t>. Chan </a:t>
            </a:r>
            <a:r>
              <a:rPr lang="en-GB" dirty="0" err="1">
                <a:ea typeface="Calibri"/>
                <a:cs typeface="Calibri"/>
              </a:rPr>
              <a:t>eil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iad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ann</a:t>
            </a:r>
            <a:r>
              <a:rPr lang="en-GB" dirty="0">
                <a:ea typeface="Calibri"/>
                <a:cs typeface="Calibri"/>
              </a:rPr>
              <a:t> am </a:t>
            </a:r>
            <a:r>
              <a:rPr lang="en-GB" dirty="0" err="1">
                <a:ea typeface="Calibri"/>
                <a:cs typeface="Calibri"/>
              </a:rPr>
              <a:t>prìosan</a:t>
            </a:r>
            <a:r>
              <a:rPr lang="en-GB" dirty="0">
                <a:ea typeface="Calibri"/>
                <a:cs typeface="Calibri"/>
              </a:rPr>
              <a:t> air </a:t>
            </a:r>
            <a:r>
              <a:rPr lang="en-GB" dirty="0" err="1">
                <a:ea typeface="Calibri"/>
                <a:cs typeface="Calibri"/>
              </a:rPr>
              <a:t>sgàth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rud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sam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bith</a:t>
            </a:r>
            <a:r>
              <a:rPr lang="en-GB" dirty="0">
                <a:ea typeface="Calibri"/>
                <a:cs typeface="Calibri"/>
              </a:rPr>
              <a:t> a </a:t>
            </a:r>
            <a:r>
              <a:rPr lang="en-GB" dirty="0" err="1">
                <a:ea typeface="Calibri"/>
                <a:cs typeface="Calibri"/>
              </a:rPr>
              <a:t>rinn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iad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ceàrr</a:t>
            </a:r>
            <a:r>
              <a:rPr lang="en-GB" dirty="0">
                <a:ea typeface="Calibri"/>
                <a:cs typeface="Calibri"/>
              </a:rPr>
              <a:t> ach air </a:t>
            </a:r>
            <a:r>
              <a:rPr lang="en-GB" dirty="0" err="1">
                <a:ea typeface="Calibri"/>
                <a:cs typeface="Calibri"/>
              </a:rPr>
              <a:t>sgàth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nam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beachdan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poilitigeach</a:t>
            </a:r>
            <a:r>
              <a:rPr lang="en-GB" dirty="0">
                <a:ea typeface="Calibri"/>
                <a:cs typeface="Calibri"/>
              </a:rPr>
              <a:t> aca, an creideamh neo air </a:t>
            </a:r>
            <a:r>
              <a:rPr lang="en-GB" dirty="0" err="1">
                <a:ea typeface="Calibri"/>
                <a:cs typeface="Calibri"/>
              </a:rPr>
              <a:t>sgàth</a:t>
            </a:r>
            <a:r>
              <a:rPr lang="en-GB" dirty="0">
                <a:ea typeface="Calibri"/>
                <a:cs typeface="Calibri"/>
              </a:rPr>
              <a:t> 's a </a:t>
            </a:r>
            <a:r>
              <a:rPr lang="en-GB" dirty="0" err="1">
                <a:ea typeface="Calibri"/>
                <a:cs typeface="Calibri"/>
              </a:rPr>
              <a:t>bhith</a:t>
            </a:r>
            <a:r>
              <a:rPr lang="en-GB" dirty="0">
                <a:ea typeface="Calibri"/>
                <a:cs typeface="Calibri"/>
              </a:rPr>
              <a:t> mar </a:t>
            </a:r>
            <a:r>
              <a:rPr lang="en-GB" dirty="0" err="1">
                <a:ea typeface="Calibri"/>
                <a:cs typeface="Calibri"/>
              </a:rPr>
              <a:t>phàirt</a:t>
            </a:r>
            <a:r>
              <a:rPr lang="en-GB" dirty="0">
                <a:ea typeface="Calibri"/>
                <a:cs typeface="Calibri"/>
              </a:rPr>
              <a:t> de </a:t>
            </a:r>
            <a:r>
              <a:rPr lang="en-GB" dirty="0" err="1">
                <a:ea typeface="Calibri"/>
                <a:cs typeface="Calibri"/>
              </a:rPr>
              <a:t>mhìon-sluagh</a:t>
            </a:r>
            <a:r>
              <a:rPr lang="en-GB" dirty="0">
                <a:ea typeface="Calibri"/>
                <a:cs typeface="Calibri"/>
              </a:rPr>
              <a:t>. </a:t>
            </a:r>
            <a:r>
              <a:rPr lang="en-GB" dirty="0" err="1">
                <a:ea typeface="Calibri"/>
                <a:cs typeface="Calibri"/>
              </a:rPr>
              <a:t>Tha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iad</a:t>
            </a:r>
            <a:r>
              <a:rPr lang="en-GB" dirty="0">
                <a:ea typeface="Calibri"/>
                <a:cs typeface="Calibri"/>
              </a:rPr>
              <a:t> air an </a:t>
            </a:r>
            <a:r>
              <a:rPr lang="en-GB" dirty="0" err="1">
                <a:ea typeface="Calibri"/>
                <a:cs typeface="Calibri"/>
              </a:rPr>
              <a:t>cùmail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ann</a:t>
            </a:r>
            <a:r>
              <a:rPr lang="en-GB" dirty="0">
                <a:ea typeface="Calibri"/>
                <a:cs typeface="Calibri"/>
              </a:rPr>
              <a:t> an </a:t>
            </a:r>
            <a:r>
              <a:rPr lang="en-GB" dirty="0" err="1">
                <a:ea typeface="Calibri"/>
                <a:cs typeface="Calibri"/>
              </a:rPr>
              <a:t>suidheachadh</a:t>
            </a:r>
            <a:r>
              <a:rPr lang="en-GB" dirty="0">
                <a:ea typeface="Calibri"/>
                <a:cs typeface="Calibri"/>
              </a:rPr>
              <a:t> neo-</a:t>
            </a:r>
            <a:r>
              <a:rPr lang="en-GB" dirty="0" err="1">
                <a:ea typeface="Calibri"/>
                <a:cs typeface="Calibri"/>
              </a:rPr>
              <a:t>dhaonachdail</a:t>
            </a:r>
            <a:r>
              <a:rPr lang="en-GB" dirty="0">
                <a:ea typeface="Calibri"/>
                <a:cs typeface="Calibri"/>
              </a:rPr>
              <a:t> le </a:t>
            </a:r>
            <a:r>
              <a:rPr lang="en-GB" dirty="0" err="1">
                <a:ea typeface="Calibri"/>
                <a:cs typeface="Calibri"/>
              </a:rPr>
              <a:t>gainneadh</a:t>
            </a:r>
            <a:r>
              <a:rPr lang="en-GB" dirty="0">
                <a:ea typeface="Calibri"/>
                <a:cs typeface="Calibri"/>
              </a:rPr>
              <a:t>/gun </a:t>
            </a:r>
            <a:r>
              <a:rPr lang="en-GB" dirty="0" err="1">
                <a:ea typeface="Calibri"/>
                <a:cs typeface="Calibri"/>
              </a:rPr>
              <a:t>ghoireasan</a:t>
            </a:r>
            <a:r>
              <a:rPr lang="en-GB" dirty="0">
                <a:ea typeface="Calibri"/>
                <a:cs typeface="Calibri"/>
              </a:rPr>
              <a:t>. 'S </a:t>
            </a:r>
            <a:r>
              <a:rPr lang="en-GB" dirty="0" err="1">
                <a:ea typeface="Calibri"/>
                <a:cs typeface="Calibri"/>
              </a:rPr>
              <a:t>urrainn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daoine</a:t>
            </a:r>
            <a:r>
              <a:rPr lang="en-GB" dirty="0">
                <a:ea typeface="Calibri"/>
                <a:cs typeface="Calibri"/>
              </a:rPr>
              <a:t> a </a:t>
            </a:r>
            <a:r>
              <a:rPr lang="en-GB" dirty="0" err="1">
                <a:ea typeface="Calibri"/>
                <a:cs typeface="Calibri"/>
              </a:rPr>
              <a:t>bhith</a:t>
            </a:r>
            <a:r>
              <a:rPr lang="en-GB" dirty="0">
                <a:ea typeface="Calibri"/>
                <a:cs typeface="Calibri"/>
              </a:rPr>
              <a:t> air an </a:t>
            </a:r>
            <a:r>
              <a:rPr lang="en-GB" dirty="0" err="1">
                <a:ea typeface="Calibri"/>
                <a:cs typeface="Calibri"/>
              </a:rPr>
              <a:t>sparradh</a:t>
            </a:r>
            <a:r>
              <a:rPr lang="en-GB" dirty="0">
                <a:ea typeface="Calibri"/>
                <a:cs typeface="Calibri"/>
              </a:rPr>
              <a:t> (an </a:t>
            </a:r>
            <a:r>
              <a:rPr lang="en-GB" dirty="0" err="1">
                <a:ea typeface="Calibri"/>
                <a:cs typeface="Calibri"/>
              </a:rPr>
              <a:t>èiginn</a:t>
            </a:r>
            <a:r>
              <a:rPr lang="en-GB" dirty="0">
                <a:ea typeface="Calibri"/>
                <a:cs typeface="Calibri"/>
              </a:rPr>
              <a:t>) </a:t>
            </a:r>
            <a:r>
              <a:rPr lang="en-GB" dirty="0" err="1">
                <a:ea typeface="Calibri"/>
                <a:cs typeface="Calibri"/>
              </a:rPr>
              <a:t>obair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mus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tèid</a:t>
            </a:r>
            <a:r>
              <a:rPr lang="en-GB" dirty="0">
                <a:ea typeface="Calibri"/>
                <a:cs typeface="Calibri"/>
              </a:rPr>
              <a:t> an </a:t>
            </a:r>
            <a:r>
              <a:rPr lang="en-GB" dirty="0" err="1">
                <a:ea typeface="Calibri"/>
                <a:cs typeface="Calibri"/>
              </a:rPr>
              <a:t>spadadh</a:t>
            </a:r>
            <a:r>
              <a:rPr lang="en-GB" dirty="0">
                <a:ea typeface="Calibri"/>
                <a:cs typeface="Calibri"/>
              </a:rPr>
              <a:t> (</a:t>
            </a:r>
            <a:r>
              <a:rPr lang="en-GB" dirty="0" err="1">
                <a:ea typeface="Calibri"/>
                <a:cs typeface="Calibri"/>
              </a:rPr>
              <a:t>marbhadh</a:t>
            </a:r>
            <a:r>
              <a:rPr lang="en-GB" dirty="0">
                <a:ea typeface="Calibri"/>
                <a:cs typeface="Calibri"/>
              </a:rPr>
              <a:t>).</a:t>
            </a:r>
            <a:endParaRPr lang="en-GB" dirty="0">
              <a:cs typeface="Calibri" panose="020F0502020204030204"/>
            </a:endParaRPr>
          </a:p>
          <a:p>
            <a:endParaRPr lang="en-GB" dirty="0"/>
          </a:p>
          <a:p>
            <a:r>
              <a:rPr lang="en-GB" dirty="0">
                <a:ea typeface="Calibri"/>
                <a:cs typeface="Calibri"/>
              </a:rPr>
              <a:t>'S </a:t>
            </a:r>
            <a:r>
              <a:rPr lang="en-GB" dirty="0" err="1">
                <a:ea typeface="Calibri"/>
                <a:cs typeface="Calibri"/>
              </a:rPr>
              <a:t>dòcha</a:t>
            </a:r>
            <a:r>
              <a:rPr lang="en-GB" dirty="0">
                <a:ea typeface="Calibri"/>
                <a:cs typeface="Calibri"/>
              </a:rPr>
              <a:t> gun </a:t>
            </a:r>
            <a:r>
              <a:rPr lang="en-GB" dirty="0" err="1">
                <a:ea typeface="Calibri"/>
                <a:cs typeface="Calibri"/>
              </a:rPr>
              <a:t>cuala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tu</a:t>
            </a:r>
            <a:r>
              <a:rPr lang="en-GB" dirty="0">
                <a:ea typeface="Calibri"/>
                <a:cs typeface="Calibri"/>
              </a:rPr>
              <a:t> mu </a:t>
            </a:r>
            <a:r>
              <a:rPr lang="en-GB" dirty="0" err="1">
                <a:ea typeface="Calibri"/>
                <a:cs typeface="Calibri"/>
              </a:rPr>
              <a:t>champa-dùmhlachaidh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>
                <a:ea typeface="+mn-lt"/>
                <a:cs typeface="+mn-lt"/>
              </a:rPr>
              <a:t>Auschwitz a </a:t>
            </a:r>
            <a:r>
              <a:rPr lang="en-GB" dirty="0" err="1">
                <a:ea typeface="+mn-lt"/>
                <a:cs typeface="+mn-lt"/>
              </a:rPr>
              <a:t>chaidh</a:t>
            </a:r>
            <a:r>
              <a:rPr lang="en-GB" dirty="0">
                <a:ea typeface="+mn-lt"/>
                <a:cs typeface="+mn-lt"/>
              </a:rPr>
              <a:t> a chur an </a:t>
            </a:r>
            <a:r>
              <a:rPr lang="en-GB" dirty="0" err="1">
                <a:ea typeface="+mn-lt"/>
                <a:cs typeface="+mn-lt"/>
              </a:rPr>
              <a:t>stèidh</a:t>
            </a:r>
            <a:r>
              <a:rPr lang="en-GB" dirty="0">
                <a:ea typeface="+mn-lt"/>
                <a:cs typeface="+mn-lt"/>
              </a:rPr>
              <a:t> le Hitler </a:t>
            </a:r>
            <a:r>
              <a:rPr lang="en-GB" dirty="0" err="1">
                <a:ea typeface="+mn-lt"/>
                <a:cs typeface="+mn-lt"/>
              </a:rPr>
              <a:t>san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dàrna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cogadh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 dirty="0">
                <a:ea typeface="Calibri"/>
                <a:cs typeface="Calibri"/>
              </a:rPr>
              <a:t>Bha </a:t>
            </a:r>
            <a:r>
              <a:rPr lang="en-GB" dirty="0" err="1">
                <a:ea typeface="Calibri"/>
                <a:cs typeface="Calibri"/>
              </a:rPr>
              <a:t>iomadh</a:t>
            </a:r>
            <a:r>
              <a:rPr lang="en-GB" dirty="0">
                <a:ea typeface="Calibri"/>
                <a:cs typeface="Calibri"/>
              </a:rPr>
              <a:t> campa </a:t>
            </a:r>
            <a:r>
              <a:rPr lang="en-GB" dirty="0" err="1">
                <a:ea typeface="Calibri"/>
                <a:cs typeface="Calibri"/>
              </a:rPr>
              <a:t>dùmhlachaidh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eile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ann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aig</a:t>
            </a:r>
            <a:r>
              <a:rPr lang="en-GB" dirty="0">
                <a:ea typeface="Calibri"/>
                <a:cs typeface="Calibri"/>
              </a:rPr>
              <a:t> an </a:t>
            </a:r>
            <a:r>
              <a:rPr lang="en-GB" dirty="0" err="1">
                <a:ea typeface="Calibri"/>
                <a:cs typeface="Calibri"/>
              </a:rPr>
              <a:t>àm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seo</a:t>
            </a:r>
            <a:r>
              <a:rPr lang="en-GB" dirty="0">
                <a:ea typeface="Calibri"/>
                <a:cs typeface="Calibri"/>
              </a:rPr>
              <a:t>, a </a:t>
            </a:r>
            <a:r>
              <a:rPr lang="en-GB" dirty="0" err="1">
                <a:ea typeface="Calibri"/>
                <a:cs typeface="Calibri"/>
              </a:rPr>
              <a:t>leithid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>
                <a:ea typeface="+mn-lt"/>
                <a:cs typeface="+mn-lt"/>
              </a:rPr>
              <a:t>Belsen, Dachau 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Theresienstadt far an </a:t>
            </a:r>
            <a:r>
              <a:rPr lang="en-GB" dirty="0" err="1">
                <a:ea typeface="+mn-lt"/>
                <a:cs typeface="+mn-lt"/>
              </a:rPr>
              <a:t>robh</a:t>
            </a:r>
            <a:r>
              <a:rPr lang="en-GB" dirty="0">
                <a:ea typeface="+mn-lt"/>
                <a:cs typeface="+mn-lt"/>
              </a:rPr>
              <a:t> Viktor Ullmann </a:t>
            </a:r>
            <a:r>
              <a:rPr lang="en-GB" dirty="0" err="1">
                <a:ea typeface="+mn-lt"/>
                <a:cs typeface="+mn-lt"/>
              </a:rPr>
              <a:t>cuideachd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phrìosanach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57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CFE025-972A-BFB7-8C64-742E57F6B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19171"/>
              </p:ext>
            </p:extLst>
          </p:nvPr>
        </p:nvGraphicFramePr>
        <p:xfrm>
          <a:off x="0" y="599440"/>
          <a:ext cx="12192000" cy="56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94704124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78835249"/>
                    </a:ext>
                  </a:extLst>
                </a:gridCol>
              </a:tblGrid>
              <a:tr h="28295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Càite an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robh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Theresienstadt?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Cia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mheud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neach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bh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' air an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cumail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agus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am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marbhadh</a:t>
                      </a:r>
                      <a:br>
                        <a:rPr lang="en-GB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an sin? 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36574"/>
                  </a:ext>
                </a:extLst>
              </a:tr>
              <a:tr h="28295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1" dirty="0"/>
                        <a:t>Caron a </a:t>
                      </a:r>
                      <a:r>
                        <a:rPr lang="en-GB" b="1" dirty="0" err="1"/>
                        <a:t>bha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daoine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ann</a:t>
                      </a:r>
                      <a:r>
                        <a:rPr lang="en-GB" b="1" dirty="0"/>
                        <a:t> an Theresienstadt?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1" dirty="0"/>
                        <a:t>Carson a </a:t>
                      </a:r>
                      <a:r>
                        <a:rPr lang="en-GB" b="1" dirty="0" err="1"/>
                        <a:t>bha</a:t>
                      </a:r>
                      <a:r>
                        <a:rPr lang="en-GB" b="1" dirty="0"/>
                        <a:t> </a:t>
                      </a:r>
                      <a:r>
                        <a:rPr lang="en-GB" b="1" dirty="0" err="1"/>
                        <a:t>beatha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chultarach</a:t>
                      </a:r>
                      <a:r>
                        <a:rPr lang="en-GB" b="1" dirty="0"/>
                        <a:t> a' </a:t>
                      </a:r>
                      <a:r>
                        <a:rPr lang="en-GB" b="1" dirty="0" err="1"/>
                        <a:t>champa</a:t>
                      </a:r>
                      <a:br>
                        <a:rPr lang="en-GB" b="1" dirty="0"/>
                      </a:br>
                      <a:r>
                        <a:rPr lang="en-GB" b="1" dirty="0" err="1"/>
                        <a:t>eadar-dhealaichte</a:t>
                      </a:r>
                      <a:r>
                        <a:rPr lang="en-GB" b="1" dirty="0"/>
                        <a:t>? 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6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2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AE39C3-9826-3CA9-8B88-4DA298349C08}"/>
              </a:ext>
            </a:extLst>
          </p:cNvPr>
          <p:cNvSpPr txBox="1"/>
          <p:nvPr/>
        </p:nvSpPr>
        <p:spPr>
          <a:xfrm>
            <a:off x="416560" y="2357120"/>
            <a:ext cx="1081024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000000"/>
                </a:solidFill>
                <a:cs typeface="Times New Roman"/>
              </a:rPr>
              <a:t>Mar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chlas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leughaidh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sinn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 an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ath-phàirt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dhen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chùnntas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bheatha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/>
              </a:rPr>
              <a:t>aig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 Viktor Ullmann</a:t>
            </a:r>
            <a:endParaRPr lang="en-GB" b="0" i="0" dirty="0">
              <a:solidFill>
                <a:srgbClr val="000000"/>
              </a:solidFill>
              <a:effectLst/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b="0" i="0" dirty="0">
              <a:solidFill>
                <a:srgbClr val="000000"/>
              </a:solidFill>
              <a:effectLst/>
            </a:endParaRPr>
          </a:p>
          <a:p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Ach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cuiridh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sgeulachd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nar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cuimhne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cuideachd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fìrinnean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t-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saoghail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tha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airidh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air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n-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aire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fhathast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;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ciamar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bheireas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t-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àm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san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rugadh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tu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càite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rugadh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tu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agus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gu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dè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creideamh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san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do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rugadh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tu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buaidh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air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slighe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do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bheatha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;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fìor-mhulad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agus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call à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cogaidh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bho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bheathannan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dhaoine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gu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cultar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;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agus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ath-leumachd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do-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chreidsinneach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spiorad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mac an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duine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anns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na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suidheachaidhean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as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duilighe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.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5FDBF-A489-5835-65DC-619C98EE7A46}"/>
              </a:ext>
            </a:extLst>
          </p:cNvPr>
          <p:cNvSpPr txBox="1"/>
          <p:nvPr/>
        </p:nvSpPr>
        <p:spPr>
          <a:xfrm>
            <a:off x="579120" y="4734560"/>
            <a:ext cx="84429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Dè</a:t>
            </a:r>
            <a:r>
              <a:rPr lang="en-GB" dirty="0"/>
              <a:t> air a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</a:t>
            </a:r>
            <a:r>
              <a:rPr lang="en-GB" dirty="0" err="1"/>
              <a:t>eòlach</a:t>
            </a:r>
            <a:r>
              <a:rPr lang="en-GB" dirty="0"/>
              <a:t> mar </a:t>
            </a:r>
            <a:r>
              <a:rPr lang="en-GB" dirty="0" err="1"/>
              <a:t>tha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an </a:t>
            </a:r>
            <a:r>
              <a:rPr lang="en-GB" dirty="0" err="1"/>
              <a:t>dàrna</a:t>
            </a:r>
            <a:r>
              <a:rPr lang="en-GB" dirty="0"/>
              <a:t> </a:t>
            </a:r>
            <a:r>
              <a:rPr lang="en-GB" dirty="0" err="1"/>
              <a:t>cogaidh</a:t>
            </a:r>
            <a:r>
              <a:rPr lang="en-GB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bh</a:t>
            </a:r>
            <a:r>
              <a:rPr lang="en-GB" dirty="0"/>
              <a:t>' air an cur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campaichean-dùmhlachaidh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carson</a:t>
            </a:r>
            <a:r>
              <a:rPr lang="en-GB" dirty="0"/>
              <a:t>?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Ciamar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a' </a:t>
            </a:r>
            <a:r>
              <a:rPr lang="en-GB" dirty="0" err="1"/>
              <a:t>faireachdain</a:t>
            </a:r>
            <a:r>
              <a:rPr lang="en-GB" dirty="0"/>
              <a:t> mu </a:t>
            </a:r>
            <a:r>
              <a:rPr lang="en-GB" dirty="0" err="1"/>
              <a:t>sgeulachd</a:t>
            </a:r>
            <a:r>
              <a:rPr lang="en-GB" dirty="0"/>
              <a:t> Viktor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ruige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?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90976-5935-6041-D76A-9E10D19E6476}"/>
              </a:ext>
            </a:extLst>
          </p:cNvPr>
          <p:cNvSpPr txBox="1"/>
          <p:nvPr/>
        </p:nvSpPr>
        <p:spPr>
          <a:xfrm>
            <a:off x="416560" y="1200110"/>
            <a:ext cx="111648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GB" sz="4400" dirty="0"/>
              <a:t>– </a:t>
            </a:r>
            <a:r>
              <a:rPr lang="en-GB" sz="4400" dirty="0" err="1"/>
              <a:t>Dè</a:t>
            </a:r>
            <a:r>
              <a:rPr lang="en-GB" sz="4400" dirty="0"/>
              <a:t> </a:t>
            </a:r>
            <a:r>
              <a:rPr lang="en-GB" sz="4400" dirty="0" err="1"/>
              <a:t>th</a:t>
            </a:r>
            <a:r>
              <a:rPr lang="en-GB" sz="4400" dirty="0"/>
              <a:t>' </a:t>
            </a:r>
            <a:r>
              <a:rPr lang="en-GB" sz="4400" dirty="0" err="1"/>
              <a:t>ann</a:t>
            </a:r>
            <a:r>
              <a:rPr lang="en-GB" sz="4400" dirty="0"/>
              <a:t> an campa-</a:t>
            </a:r>
            <a:r>
              <a:rPr lang="en-GB" sz="4400" dirty="0" err="1"/>
              <a:t>dùmhlachaidh</a:t>
            </a:r>
            <a:endParaRPr lang="en-GB" sz="4400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61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26720" y="751840"/>
            <a:ext cx="11287760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gd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gd-GB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gd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d-GB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endParaRPr lang="gd-GB" sz="4400" b="1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defRPr/>
            </a:pPr>
            <a:r>
              <a:rPr lang="gd-GB" sz="4400" dirty="0">
                <a:solidFill>
                  <a:prstClr val="black"/>
                </a:solidFill>
                <a:ea typeface="+mn-lt"/>
                <a:cs typeface="+mn-lt"/>
              </a:rPr>
              <a:t>Nòtaichean don tidsear</a:t>
            </a:r>
            <a:endParaRPr lang="gd-GB" sz="4400" dirty="0">
              <a:solidFill>
                <a:prstClr val="black"/>
              </a:solidFill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An toiseach – bruidhinn mun phàirt dhen chùnntas-bheatha a tha a' dèanamh iomradh air ceòl sna campaichean-dùmhlachaidh agus a dhreuchd sa champa. </a:t>
            </a:r>
            <a:endParaRPr lang="gd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Coimhead air a' bhideo – Tha toiseachd a' bhideo a' bruidhinn mu dheidhinn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Viktor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Ullmann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agus bidh seo cuideachail airson tuigse ach leum air adhart nuair a tha e freagarrach oir tha toiseachd a' bhideo nas fhaide na 10 mionaid. Dh'fhaodar an toiseachd a chleachdadh mar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gnhìomh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litearrachd nam biodh seo na bu fhreagarraiche. Dh'fhaodar tilleadh gu seo agus bruidhinn troimhe aig diofar ìrean gus tuigse a neartachadh.</a:t>
            </a:r>
            <a:endParaRPr lang="gd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Prìomh Gnìomh - Èist ris a' cheòl suas gu 22:20 (pàirt opara a' bhideo airson an Gnìomh Dràma) Bruidhinn air ciamar a tha ceòl a' toirt air daoine faireachdainn. Dè mu smuaintean agus faireachdainnean dhen cheòl agus e air a chruthachadh ann an suidheachadh doirbh. An urrainn dhaibh seo a thuigsinn/ a chluinntinn tron cheòl?</a:t>
            </a: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16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757C69-05B1-60FD-D237-D520D1D711F4}"/>
              </a:ext>
            </a:extLst>
          </p:cNvPr>
          <p:cNvSpPr txBox="1"/>
          <p:nvPr/>
        </p:nvSpPr>
        <p:spPr>
          <a:xfrm>
            <a:off x="497840" y="2344109"/>
            <a:ext cx="1092200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Chuir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Ullmann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roimhe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dùbhlan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cruthachail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: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ealain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àlainn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chruthachadh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nuair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nach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eil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rud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sam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bith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àlainn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timcheall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ort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. 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Ann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bhith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a’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dèanamh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seo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tha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neart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chomas-inntinn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a’ cur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nar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cuimhne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h-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uile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rud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as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urrainn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do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ghnìomh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cruthachaidh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thoirt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dhuinn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: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adhbhar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dòigh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ciall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rannsachadh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dòigh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fhèin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a 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chur an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cèill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ge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brith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dè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tha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a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’ dol mun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cuairt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oirnn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. 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’S e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dòigh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’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cuimhne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chur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oirnn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fhìn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ge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brith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dè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an an-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iochd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tha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toirt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buaidh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air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n-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inntinn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agus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ar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bodhaig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gum bi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daonnachd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againn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daonnan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agus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cha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tèid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sin a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thoirt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bhuainn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gu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lt"/>
                <a:cs typeface="Times New Roman"/>
              </a:rPr>
              <a:t>sìorraidh</a:t>
            </a:r>
            <a:r>
              <a:rPr lang="en-GB" b="0" i="0" dirty="0">
                <a:solidFill>
                  <a:srgbClr val="000000"/>
                </a:solidFill>
                <a:effectLst/>
                <a:ea typeface="+mn-lt"/>
                <a:cs typeface="Times New Roman"/>
              </a:rPr>
              <a:t>.</a:t>
            </a:r>
            <a:r>
              <a:rPr lang="en-GB" dirty="0">
                <a:solidFill>
                  <a:srgbClr val="000000"/>
                </a:solidFill>
                <a:ea typeface="+mn-lt"/>
                <a:cs typeface="Times New Roman"/>
              </a:rPr>
              <a:t> </a:t>
            </a:r>
            <a:endParaRPr lang="en-GB" dirty="0">
              <a:ea typeface="+mn-lt"/>
              <a:cs typeface="Times New Roman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Coimhead</a:t>
            </a:r>
            <a:r>
              <a:rPr lang="en-GB" dirty="0"/>
              <a:t> air a' </a:t>
            </a:r>
            <a:r>
              <a:rPr lang="en-GB" dirty="0" err="1"/>
              <a:t>bhideo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</a:t>
            </a:r>
            <a:r>
              <a:rPr lang="en-GB" dirty="0" err="1"/>
              <a:t>cheòl</a:t>
            </a:r>
            <a:r>
              <a:rPr lang="en-GB" dirty="0"/>
              <a:t> Viktor a </a:t>
            </a:r>
            <a:r>
              <a:rPr lang="en-GB" dirty="0" err="1"/>
              <a:t>rinn</a:t>
            </a:r>
            <a:r>
              <a:rPr lang="en-GB" dirty="0"/>
              <a:t> e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champa-dùmhlachaidh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>
                <a:hlinkClick r:id="rId2"/>
              </a:rPr>
              <a:t>“Der Kaiser von Atlantis” by Viktor Ullmann: Shepherd School of Music - YouTube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8CA19-1697-875B-441E-65AD5E65902B}"/>
              </a:ext>
            </a:extLst>
          </p:cNvPr>
          <p:cNvSpPr txBox="1"/>
          <p:nvPr/>
        </p:nvSpPr>
        <p:spPr>
          <a:xfrm>
            <a:off x="497840" y="137457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dirty="0">
                <a:solidFill>
                  <a:schemeClr val="tx1"/>
                </a:solidFill>
              </a:rPr>
              <a:t>- </a:t>
            </a:r>
            <a:r>
              <a:rPr lang="en-GB" sz="4400" dirty="0" err="1">
                <a:solidFill>
                  <a:schemeClr val="tx1"/>
                </a:solidFill>
              </a:rPr>
              <a:t>Ceòl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8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1405</Words>
  <Application>Microsoft Macintosh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FS Emeric</vt:lpstr>
      <vt:lpstr>FS Emeric Heavy</vt:lpstr>
      <vt:lpstr>FS Emeric Light</vt:lpstr>
      <vt:lpstr>Times New Roman</vt:lpstr>
      <vt:lpstr>Office Theme</vt:lpstr>
      <vt:lpstr>PowerPoint Presentation</vt:lpstr>
      <vt:lpstr>Slat-tomhais Soirbheachais</vt:lpstr>
      <vt:lpstr>PowerPoint Presentation</vt:lpstr>
      <vt:lpstr>Cò th' ann an Viktor Ullmann?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Music, drama and literacy</dc:title>
  <dc:creator>isla mclennan</dc:creator>
  <cp:lastModifiedBy>Graham Ramage</cp:lastModifiedBy>
  <cp:revision>365</cp:revision>
  <dcterms:created xsi:type="dcterms:W3CDTF">2023-10-29T17:11:46Z</dcterms:created>
  <dcterms:modified xsi:type="dcterms:W3CDTF">2024-01-19T13:54:44Z</dcterms:modified>
</cp:coreProperties>
</file>