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2C_79F41974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50"/>
  </p:notesMasterIdLst>
  <p:sldIdLst>
    <p:sldId id="256" r:id="rId5"/>
    <p:sldId id="257" r:id="rId6"/>
    <p:sldId id="301" r:id="rId7"/>
    <p:sldId id="258" r:id="rId8"/>
    <p:sldId id="260" r:id="rId9"/>
    <p:sldId id="261" r:id="rId10"/>
    <p:sldId id="263" r:id="rId11"/>
    <p:sldId id="262" r:id="rId12"/>
    <p:sldId id="303" r:id="rId13"/>
    <p:sldId id="302" r:id="rId14"/>
    <p:sldId id="266" r:id="rId15"/>
    <p:sldId id="267" r:id="rId16"/>
    <p:sldId id="304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00" r:id="rId46"/>
    <p:sldId id="298" r:id="rId47"/>
    <p:sldId id="299" r:id="rId48"/>
    <p:sldId id="305" r:id="rId49"/>
  </p:sldIdLst>
  <p:sldSz cx="12192000" cy="6858000"/>
  <p:notesSz cx="6858000" cy="9144000"/>
  <p:embeddedFontLst>
    <p:embeddedFont>
      <p:font typeface="FS Emeric" panose="02000503040000020004" pitchFamily="2" charset="77"/>
      <p:regular r:id="rId51"/>
      <p:bold r:id="rId52"/>
      <p:italic r:id="rId53"/>
      <p:boldItalic r:id="rId54"/>
    </p:embeddedFont>
    <p:embeddedFont>
      <p:font typeface="FS Emeric Light" panose="02000503040000020004" pitchFamily="2" charset="77"/>
      <p:regular r:id="rId55"/>
      <p: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D32E1D-C82C-974E-26F5-EF5462062EB9}" name="Claire Frances MacNeil" initials="CM" userId="153cd1bd1edbee68" providerId="Windows Live"/>
  <p188:author id="{95582667-6102-27E7-ED8E-01A166EB4B6B}" name="Guest User" initials="GU" userId="Guest User" providerId="Windows Live"/>
  <p188:author id="{A7C2F5B2-0B46-1042-0078-84DFB2E36F54}" name="Polly Lightbody" initials="PL" userId="S::Polly.Lightbody@rsno.org.uk::fb1e6ce9-906b-4479-b5aa-a7a2bec463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85832-073D-4021-A34C-FF13A5B2737C}" v="747" dt="2023-12-02T21:43:51.925"/>
    <p1510:client id="{7F0CE396-27AC-458B-ACC7-17046FDD9728}" v="2" dt="2023-11-15T19:49:10.255"/>
    <p1510:client id="{99E3C3DF-B084-43D3-9E24-D3668FF00C7C}" v="82" dt="2023-11-14T14:20:52.113"/>
    <p1510:client id="{CE804750-2BD1-4D42-A3E8-0CCD6E3AF0FE}" v="8002" dt="2023-11-27T22:38:12.315"/>
    <p1510:client id="{DE96E4B8-5640-4846-9E1C-8971BEE25800}" v="114" dt="2023-12-05T11:59:49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/>
    <p:restoredTop sz="94720"/>
  </p:normalViewPr>
  <p:slideViewPr>
    <p:cSldViewPr snapToGrid="0">
      <p:cViewPr varScale="1">
        <p:scale>
          <a:sx n="147" d="100"/>
          <a:sy n="147" d="100"/>
        </p:scale>
        <p:origin x="216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6.fntdata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4B385832-073D-4021-A34C-FF13A5B2737C}"/>
    <pc:docChg chg="mod addSld delSld modSld">
      <pc:chgData name="Guest User" userId="" providerId="Windows Live" clId="Web-{4B385832-073D-4021-A34C-FF13A5B2737C}" dt="2023-12-02T21:43:51.925" v="672" actId="20577"/>
      <pc:docMkLst>
        <pc:docMk/>
      </pc:docMkLst>
      <pc:sldChg chg="modSp">
        <pc:chgData name="Guest User" userId="" providerId="Windows Live" clId="Web-{4B385832-073D-4021-A34C-FF13A5B2737C}" dt="2023-12-02T20:45:47.167" v="11" actId="20577"/>
        <pc:sldMkLst>
          <pc:docMk/>
          <pc:sldMk cId="3483999700" sldId="257"/>
        </pc:sldMkLst>
        <pc:spChg chg="mod">
          <ac:chgData name="Guest User" userId="" providerId="Windows Live" clId="Web-{4B385832-073D-4021-A34C-FF13A5B2737C}" dt="2023-12-02T20:45:47.167" v="11" actId="20577"/>
          <ac:spMkLst>
            <pc:docMk/>
            <pc:sldMk cId="3483999700" sldId="257"/>
            <ac:spMk id="3" creationId="{180BE8D2-15FB-F704-B63B-F9CFE2CCF7AF}"/>
          </ac:spMkLst>
        </pc:spChg>
      </pc:sldChg>
      <pc:sldChg chg="modSp addCm">
        <pc:chgData name="Guest User" userId="" providerId="Windows Live" clId="Web-{4B385832-073D-4021-A34C-FF13A5B2737C}" dt="2023-12-02T20:54:26.885" v="54" actId="20577"/>
        <pc:sldMkLst>
          <pc:docMk/>
          <pc:sldMk cId="642854366" sldId="258"/>
        </pc:sldMkLst>
        <pc:spChg chg="mod">
          <ac:chgData name="Guest User" userId="" providerId="Windows Live" clId="Web-{4B385832-073D-4021-A34C-FF13A5B2737C}" dt="2023-12-02T20:54:26.885" v="54" actId="20577"/>
          <ac:spMkLst>
            <pc:docMk/>
            <pc:sldMk cId="642854366" sldId="258"/>
            <ac:spMk id="2" creationId="{9A9FCEFA-35A5-55D8-D9C0-A88BA6E86624}"/>
          </ac:spMkLst>
        </pc:spChg>
        <pc:graphicFrameChg chg="mod modGraphic">
          <ac:chgData name="Guest User" userId="" providerId="Windows Live" clId="Web-{4B385832-073D-4021-A34C-FF13A5B2737C}" dt="2023-12-02T20:47:58.983" v="50"/>
          <ac:graphicFrameMkLst>
            <pc:docMk/>
            <pc:sldMk cId="642854366" sldId="258"/>
            <ac:graphicFrameMk id="4" creationId="{3C8C10E2-8A98-F8C9-3127-035A5915921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" providerId="Windows Live" clId="Web-{4B385832-073D-4021-A34C-FF13A5B2737C}" dt="2023-12-02T20:53:31.727" v="52"/>
              <pc2:cmMkLst xmlns:pc2="http://schemas.microsoft.com/office/powerpoint/2019/9/main/command">
                <pc:docMk/>
                <pc:sldMk cId="642854366" sldId="258"/>
                <pc2:cmMk id="{B1EDC937-68EB-4D71-AE2D-FCE23C7B91F9}"/>
              </pc2:cmMkLst>
            </pc226:cmChg>
          </p:ext>
        </pc:extLst>
      </pc:sldChg>
      <pc:sldChg chg="modSp">
        <pc:chgData name="Guest User" userId="" providerId="Windows Live" clId="Web-{4B385832-073D-4021-A34C-FF13A5B2737C}" dt="2023-12-02T20:56:17.701" v="131"/>
        <pc:sldMkLst>
          <pc:docMk/>
          <pc:sldMk cId="3987995029" sldId="260"/>
        </pc:sldMkLst>
        <pc:spChg chg="mod">
          <ac:chgData name="Guest User" userId="" providerId="Windows Live" clId="Web-{4B385832-073D-4021-A34C-FF13A5B2737C}" dt="2023-12-02T20:54:30.260" v="55" actId="20577"/>
          <ac:spMkLst>
            <pc:docMk/>
            <pc:sldMk cId="3987995029" sldId="260"/>
            <ac:spMk id="9" creationId="{87A043FD-0A31-BB50-61AE-7DCF5B805D55}"/>
          </ac:spMkLst>
        </pc:spChg>
        <pc:graphicFrameChg chg="mod modGraphic">
          <ac:chgData name="Guest User" userId="" providerId="Windows Live" clId="Web-{4B385832-073D-4021-A34C-FF13A5B2737C}" dt="2023-12-02T20:56:17.701" v="131"/>
          <ac:graphicFrameMkLst>
            <pc:docMk/>
            <pc:sldMk cId="3987995029" sldId="260"/>
            <ac:graphicFrameMk id="5" creationId="{57B6E2F2-364D-1880-DD6B-61F88E821F91}"/>
          </ac:graphicFrameMkLst>
        </pc:graphicFrameChg>
      </pc:sldChg>
      <pc:sldChg chg="modSp addCm">
        <pc:chgData name="Guest User" userId="" providerId="Windows Live" clId="Web-{4B385832-073D-4021-A34C-FF13A5B2737C}" dt="2023-12-02T20:57:33.656" v="135" actId="20577"/>
        <pc:sldMkLst>
          <pc:docMk/>
          <pc:sldMk cId="3695951330" sldId="261"/>
        </pc:sldMkLst>
        <pc:spChg chg="mod">
          <ac:chgData name="Guest User" userId="" providerId="Windows Live" clId="Web-{4B385832-073D-4021-A34C-FF13A5B2737C}" dt="2023-12-02T20:57:33.656" v="135" actId="20577"/>
          <ac:spMkLst>
            <pc:docMk/>
            <pc:sldMk cId="3695951330" sldId="261"/>
            <ac:spMk id="9" creationId="{6AC6A9CE-0785-5D90-8073-8A05B52AB11F}"/>
          </ac:spMkLst>
        </pc:spChg>
        <pc:graphicFrameChg chg="mod modGraphic">
          <ac:chgData name="Guest User" userId="" providerId="Windows Live" clId="Web-{4B385832-073D-4021-A34C-FF13A5B2737C}" dt="2023-12-02T20:57:14.468" v="134"/>
          <ac:graphicFrameMkLst>
            <pc:docMk/>
            <pc:sldMk cId="3695951330" sldId="261"/>
            <ac:graphicFrameMk id="5" creationId="{026004EF-9108-C22E-6F80-4CAEDB9F23D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" providerId="Windows Live" clId="Web-{4B385832-073D-4021-A34C-FF13A5B2737C}" dt="2023-12-02T20:57:09.077" v="132"/>
              <pc2:cmMkLst xmlns:pc2="http://schemas.microsoft.com/office/powerpoint/2019/9/main/command">
                <pc:docMk/>
                <pc:sldMk cId="3695951330" sldId="261"/>
                <pc2:cmMk id="{C0E129FF-0829-4BBD-A49B-82BC4BE1E411}"/>
              </pc2:cmMkLst>
            </pc226:cmChg>
          </p:ext>
        </pc:extLst>
      </pc:sldChg>
      <pc:sldChg chg="modSp">
        <pc:chgData name="Guest User" userId="" providerId="Windows Live" clId="Web-{4B385832-073D-4021-A34C-FF13A5B2737C}" dt="2023-12-02T20:59:00.456" v="169" actId="20577"/>
        <pc:sldMkLst>
          <pc:docMk/>
          <pc:sldMk cId="1771347014" sldId="262"/>
        </pc:sldMkLst>
        <pc:spChg chg="mod">
          <ac:chgData name="Guest User" userId="" providerId="Windows Live" clId="Web-{4B385832-073D-4021-A34C-FF13A5B2737C}" dt="2023-12-02T20:59:00.456" v="169" actId="20577"/>
          <ac:spMkLst>
            <pc:docMk/>
            <pc:sldMk cId="1771347014" sldId="262"/>
            <ac:spMk id="4" creationId="{BD43F1CD-7944-AE86-4461-952D27ECF454}"/>
          </ac:spMkLst>
        </pc:spChg>
      </pc:sldChg>
      <pc:sldChg chg="modSp">
        <pc:chgData name="Guest User" userId="" providerId="Windows Live" clId="Web-{4B385832-073D-4021-A34C-FF13A5B2737C}" dt="2023-12-02T20:58:50.877" v="168"/>
        <pc:sldMkLst>
          <pc:docMk/>
          <pc:sldMk cId="602678828" sldId="263"/>
        </pc:sldMkLst>
        <pc:spChg chg="mod">
          <ac:chgData name="Guest User" userId="" providerId="Windows Live" clId="Web-{4B385832-073D-4021-A34C-FF13A5B2737C}" dt="2023-12-02T20:57:38.406" v="136" actId="20577"/>
          <ac:spMkLst>
            <pc:docMk/>
            <pc:sldMk cId="602678828" sldId="263"/>
            <ac:spMk id="9" creationId="{320C8115-8F47-BAF8-69CD-3BB061CE589B}"/>
          </ac:spMkLst>
        </pc:spChg>
        <pc:graphicFrameChg chg="mod modGraphic">
          <ac:chgData name="Guest User" userId="" providerId="Windows Live" clId="Web-{4B385832-073D-4021-A34C-FF13A5B2737C}" dt="2023-12-02T20:58:50.877" v="168"/>
          <ac:graphicFrameMkLst>
            <pc:docMk/>
            <pc:sldMk cId="602678828" sldId="263"/>
            <ac:graphicFrameMk id="5" creationId="{63749F96-5D1D-6E4D-9F16-D53B8C07F2E2}"/>
          </ac:graphicFrameMkLst>
        </pc:graphicFrameChg>
      </pc:sldChg>
      <pc:sldChg chg="modSp">
        <pc:chgData name="Guest User" userId="" providerId="Windows Live" clId="Web-{4B385832-073D-4021-A34C-FF13A5B2737C}" dt="2023-12-02T21:02:04.227" v="202" actId="20577"/>
        <pc:sldMkLst>
          <pc:docMk/>
          <pc:sldMk cId="204656699" sldId="266"/>
        </pc:sldMkLst>
        <pc:spChg chg="mod">
          <ac:chgData name="Guest User" userId="" providerId="Windows Live" clId="Web-{4B385832-073D-4021-A34C-FF13A5B2737C}" dt="2023-12-02T21:02:04.227" v="202" actId="20577"/>
          <ac:spMkLst>
            <pc:docMk/>
            <pc:sldMk cId="204656699" sldId="266"/>
            <ac:spMk id="3" creationId="{0E3E6475-6504-FCB5-2088-45BD62A6D9C3}"/>
          </ac:spMkLst>
        </pc:spChg>
      </pc:sldChg>
      <pc:sldChg chg="modSp">
        <pc:chgData name="Guest User" userId="" providerId="Windows Live" clId="Web-{4B385832-073D-4021-A34C-FF13A5B2737C}" dt="2023-12-02T21:03:50.886" v="214" actId="20577"/>
        <pc:sldMkLst>
          <pc:docMk/>
          <pc:sldMk cId="2751927389" sldId="267"/>
        </pc:sldMkLst>
        <pc:spChg chg="mod">
          <ac:chgData name="Guest User" userId="" providerId="Windows Live" clId="Web-{4B385832-073D-4021-A34C-FF13A5B2737C}" dt="2023-12-02T21:03:50.886" v="214" actId="20577"/>
          <ac:spMkLst>
            <pc:docMk/>
            <pc:sldMk cId="2751927389" sldId="267"/>
            <ac:spMk id="3" creationId="{0E3E6475-6504-FCB5-2088-45BD62A6D9C3}"/>
          </ac:spMkLst>
        </pc:spChg>
      </pc:sldChg>
      <pc:sldChg chg="modSp">
        <pc:chgData name="Guest User" userId="" providerId="Windows Live" clId="Web-{4B385832-073D-4021-A34C-FF13A5B2737C}" dt="2023-12-02T21:10:10.006" v="238" actId="20577"/>
        <pc:sldMkLst>
          <pc:docMk/>
          <pc:sldMk cId="1275104602" sldId="269"/>
        </pc:sldMkLst>
        <pc:spChg chg="mod">
          <ac:chgData name="Guest User" userId="" providerId="Windows Live" clId="Web-{4B385832-073D-4021-A34C-FF13A5B2737C}" dt="2023-12-02T21:08:50.707" v="233" actId="20577"/>
          <ac:spMkLst>
            <pc:docMk/>
            <pc:sldMk cId="1275104602" sldId="269"/>
            <ac:spMk id="3" creationId="{4C0EE4D3-E050-1221-836B-D598272C6C54}"/>
          </ac:spMkLst>
        </pc:spChg>
        <pc:spChg chg="mod">
          <ac:chgData name="Guest User" userId="" providerId="Windows Live" clId="Web-{4B385832-073D-4021-A34C-FF13A5B2737C}" dt="2023-12-02T21:10:10.006" v="238" actId="20577"/>
          <ac:spMkLst>
            <pc:docMk/>
            <pc:sldMk cId="1275104602" sldId="269"/>
            <ac:spMk id="6" creationId="{3BAFCB97-EDCD-666C-8BBC-B8E621424F64}"/>
          </ac:spMkLst>
        </pc:spChg>
      </pc:sldChg>
      <pc:sldChg chg="modSp">
        <pc:chgData name="Guest User" userId="" providerId="Windows Live" clId="Web-{4B385832-073D-4021-A34C-FF13A5B2737C}" dt="2023-12-02T21:11:22.055" v="254" actId="20577"/>
        <pc:sldMkLst>
          <pc:docMk/>
          <pc:sldMk cId="3840354711" sldId="270"/>
        </pc:sldMkLst>
        <pc:spChg chg="mod">
          <ac:chgData name="Guest User" userId="" providerId="Windows Live" clId="Web-{4B385832-073D-4021-A34C-FF13A5B2737C}" dt="2023-12-02T21:10:49.648" v="242" actId="20577"/>
          <ac:spMkLst>
            <pc:docMk/>
            <pc:sldMk cId="3840354711" sldId="270"/>
            <ac:spMk id="2" creationId="{2455E900-1CF5-963C-6731-0BB178E60214}"/>
          </ac:spMkLst>
        </pc:spChg>
        <pc:spChg chg="mod">
          <ac:chgData name="Guest User" userId="" providerId="Windows Live" clId="Web-{4B385832-073D-4021-A34C-FF13A5B2737C}" dt="2023-12-02T21:11:22.055" v="254" actId="20577"/>
          <ac:spMkLst>
            <pc:docMk/>
            <pc:sldMk cId="3840354711" sldId="270"/>
            <ac:spMk id="3" creationId="{E235D24C-AE95-1FCD-B169-7ADC2E7967E5}"/>
          </ac:spMkLst>
        </pc:spChg>
      </pc:sldChg>
      <pc:sldChg chg="modSp">
        <pc:chgData name="Guest User" userId="" providerId="Windows Live" clId="Web-{4B385832-073D-4021-A34C-FF13A5B2737C}" dt="2023-12-02T21:12:09.197" v="273" actId="20577"/>
        <pc:sldMkLst>
          <pc:docMk/>
          <pc:sldMk cId="2262245960" sldId="271"/>
        </pc:sldMkLst>
        <pc:spChg chg="mod">
          <ac:chgData name="Guest User" userId="" providerId="Windows Live" clId="Web-{4B385832-073D-4021-A34C-FF13A5B2737C}" dt="2023-12-02T21:12:09.197" v="273" actId="20577"/>
          <ac:spMkLst>
            <pc:docMk/>
            <pc:sldMk cId="2262245960" sldId="271"/>
            <ac:spMk id="2" creationId="{2455E900-1CF5-963C-6731-0BB178E60214}"/>
          </ac:spMkLst>
        </pc:spChg>
        <pc:spChg chg="mod">
          <ac:chgData name="Guest User" userId="" providerId="Windows Live" clId="Web-{4B385832-073D-4021-A34C-FF13A5B2737C}" dt="2023-12-02T21:11:55.775" v="271" actId="20577"/>
          <ac:spMkLst>
            <pc:docMk/>
            <pc:sldMk cId="2262245960" sldId="271"/>
            <ac:spMk id="3" creationId="{E235D24C-AE95-1FCD-B169-7ADC2E7967E5}"/>
          </ac:spMkLst>
        </pc:spChg>
      </pc:sldChg>
      <pc:sldChg chg="modSp">
        <pc:chgData name="Guest User" userId="" providerId="Windows Live" clId="Web-{4B385832-073D-4021-A34C-FF13A5B2737C}" dt="2023-12-02T21:12:40.573" v="279" actId="20577"/>
        <pc:sldMkLst>
          <pc:docMk/>
          <pc:sldMk cId="2813125420" sldId="272"/>
        </pc:sldMkLst>
        <pc:spChg chg="mod">
          <ac:chgData name="Guest User" userId="" providerId="Windows Live" clId="Web-{4B385832-073D-4021-A34C-FF13A5B2737C}" dt="2023-12-02T21:12:40.573" v="279" actId="20577"/>
          <ac:spMkLst>
            <pc:docMk/>
            <pc:sldMk cId="2813125420" sldId="272"/>
            <ac:spMk id="3" creationId="{5D3F0F75-2A34-7FF6-5DC5-2A2D86A10052}"/>
          </ac:spMkLst>
        </pc:spChg>
      </pc:sldChg>
      <pc:sldChg chg="modSp">
        <pc:chgData name="Guest User" userId="" providerId="Windows Live" clId="Web-{4B385832-073D-4021-A34C-FF13A5B2737C}" dt="2023-12-02T21:17:21.566" v="315" actId="20577"/>
        <pc:sldMkLst>
          <pc:docMk/>
          <pc:sldMk cId="2651567487" sldId="273"/>
        </pc:sldMkLst>
        <pc:spChg chg="mod">
          <ac:chgData name="Guest User" userId="" providerId="Windows Live" clId="Web-{4B385832-073D-4021-A34C-FF13A5B2737C}" dt="2023-12-02T21:17:21.566" v="315" actId="20577"/>
          <ac:spMkLst>
            <pc:docMk/>
            <pc:sldMk cId="2651567487" sldId="273"/>
            <ac:spMk id="4" creationId="{EDAA8BD0-EF44-8229-B169-5D5FB7A38EA6}"/>
          </ac:spMkLst>
        </pc:spChg>
        <pc:spChg chg="mod">
          <ac:chgData name="Guest User" userId="" providerId="Windows Live" clId="Web-{4B385832-073D-4021-A34C-FF13A5B2737C}" dt="2023-12-02T21:13:24.121" v="283" actId="20577"/>
          <ac:spMkLst>
            <pc:docMk/>
            <pc:sldMk cId="2651567487" sldId="273"/>
            <ac:spMk id="5" creationId="{39D3105C-0D49-9010-2628-88AD9385EB6E}"/>
          </ac:spMkLst>
        </pc:spChg>
      </pc:sldChg>
      <pc:sldChg chg="modSp">
        <pc:chgData name="Guest User" userId="" providerId="Windows Live" clId="Web-{4B385832-073D-4021-A34C-FF13A5B2737C}" dt="2023-12-02T21:18:25.958" v="339" actId="20577"/>
        <pc:sldMkLst>
          <pc:docMk/>
          <pc:sldMk cId="216221127" sldId="274"/>
        </pc:sldMkLst>
        <pc:spChg chg="mod">
          <ac:chgData name="Guest User" userId="" providerId="Windows Live" clId="Web-{4B385832-073D-4021-A34C-FF13A5B2737C}" dt="2023-12-02T21:17:52.801" v="330" actId="20577"/>
          <ac:spMkLst>
            <pc:docMk/>
            <pc:sldMk cId="216221127" sldId="274"/>
            <ac:spMk id="2" creationId="{16B872D8-63BC-F674-5EDA-529E104E301E}"/>
          </ac:spMkLst>
        </pc:spChg>
        <pc:spChg chg="mod">
          <ac:chgData name="Guest User" userId="" providerId="Windows Live" clId="Web-{4B385832-073D-4021-A34C-FF13A5B2737C}" dt="2023-12-02T21:18:25.958" v="339" actId="20577"/>
          <ac:spMkLst>
            <pc:docMk/>
            <pc:sldMk cId="216221127" sldId="274"/>
            <ac:spMk id="3" creationId="{02E5A072-EB69-EEE3-F988-7C78FB5289E8}"/>
          </ac:spMkLst>
        </pc:spChg>
      </pc:sldChg>
      <pc:sldChg chg="modSp">
        <pc:chgData name="Guest User" userId="" providerId="Windows Live" clId="Web-{4B385832-073D-4021-A34C-FF13A5B2737C}" dt="2023-12-02T21:19:23.023" v="360" actId="20577"/>
        <pc:sldMkLst>
          <pc:docMk/>
          <pc:sldMk cId="834946902" sldId="275"/>
        </pc:sldMkLst>
        <pc:spChg chg="mod">
          <ac:chgData name="Guest User" userId="" providerId="Windows Live" clId="Web-{4B385832-073D-4021-A34C-FF13A5B2737C}" dt="2023-12-02T21:18:52.975" v="347" actId="20577"/>
          <ac:spMkLst>
            <pc:docMk/>
            <pc:sldMk cId="834946902" sldId="275"/>
            <ac:spMk id="3" creationId="{817C7258-6C94-CC02-8029-10BFDE2EEFB9}"/>
          </ac:spMkLst>
        </pc:spChg>
        <pc:spChg chg="mod">
          <ac:chgData name="Guest User" userId="" providerId="Windows Live" clId="Web-{4B385832-073D-4021-A34C-FF13A5B2737C}" dt="2023-12-02T21:19:06.960" v="351" actId="20577"/>
          <ac:spMkLst>
            <pc:docMk/>
            <pc:sldMk cId="834946902" sldId="275"/>
            <ac:spMk id="6" creationId="{B2964E69-FECA-41DF-DF8A-84FC5547D72F}"/>
          </ac:spMkLst>
        </pc:spChg>
        <pc:spChg chg="mod">
          <ac:chgData name="Guest User" userId="" providerId="Windows Live" clId="Web-{4B385832-073D-4021-A34C-FF13A5B2737C}" dt="2023-12-02T21:19:00.709" v="350" actId="20577"/>
          <ac:spMkLst>
            <pc:docMk/>
            <pc:sldMk cId="834946902" sldId="275"/>
            <ac:spMk id="8" creationId="{430AAD18-DA95-45B7-79A4-CAC0448A7993}"/>
          </ac:spMkLst>
        </pc:spChg>
        <pc:spChg chg="mod">
          <ac:chgData name="Guest User" userId="" providerId="Windows Live" clId="Web-{4B385832-073D-4021-A34C-FF13A5B2737C}" dt="2023-12-02T21:19:11.772" v="353" actId="20577"/>
          <ac:spMkLst>
            <pc:docMk/>
            <pc:sldMk cId="834946902" sldId="275"/>
            <ac:spMk id="10" creationId="{30236254-F92C-9615-8B15-EADBF6E18194}"/>
          </ac:spMkLst>
        </pc:spChg>
        <pc:spChg chg="mod">
          <ac:chgData name="Guest User" userId="" providerId="Windows Live" clId="Web-{4B385832-073D-4021-A34C-FF13A5B2737C}" dt="2023-12-02T21:19:23.023" v="360" actId="20577"/>
          <ac:spMkLst>
            <pc:docMk/>
            <pc:sldMk cId="834946902" sldId="275"/>
            <ac:spMk id="12" creationId="{1BEEA1CA-B9AD-1DBC-85DE-4043394FD98E}"/>
          </ac:spMkLst>
        </pc:spChg>
      </pc:sldChg>
      <pc:sldChg chg="modSp">
        <pc:chgData name="Guest User" userId="" providerId="Windows Live" clId="Web-{4B385832-073D-4021-A34C-FF13A5B2737C}" dt="2023-12-02T21:19:52.367" v="368" actId="20577"/>
        <pc:sldMkLst>
          <pc:docMk/>
          <pc:sldMk cId="1007750461" sldId="276"/>
        </pc:sldMkLst>
        <pc:spChg chg="mod">
          <ac:chgData name="Guest User" userId="" providerId="Windows Live" clId="Web-{4B385832-073D-4021-A34C-FF13A5B2737C}" dt="2023-12-02T21:19:52.367" v="368" actId="20577"/>
          <ac:spMkLst>
            <pc:docMk/>
            <pc:sldMk cId="1007750461" sldId="276"/>
            <ac:spMk id="3" creationId="{8832F46F-BEC1-9960-EEF3-C211533EF830}"/>
          </ac:spMkLst>
        </pc:spChg>
      </pc:sldChg>
      <pc:sldChg chg="modSp">
        <pc:chgData name="Guest User" userId="" providerId="Windows Live" clId="Web-{4B385832-073D-4021-A34C-FF13A5B2737C}" dt="2023-12-02T21:20:38.462" v="380" actId="20577"/>
        <pc:sldMkLst>
          <pc:docMk/>
          <pc:sldMk cId="1670724527" sldId="277"/>
        </pc:sldMkLst>
        <pc:spChg chg="mod">
          <ac:chgData name="Guest User" userId="" providerId="Windows Live" clId="Web-{4B385832-073D-4021-A34C-FF13A5B2737C}" dt="2023-12-02T21:20:12.055" v="373" actId="20577"/>
          <ac:spMkLst>
            <pc:docMk/>
            <pc:sldMk cId="1670724527" sldId="277"/>
            <ac:spMk id="3" creationId="{0B4EDAAA-255A-8EE2-942A-34E0096EF82B}"/>
          </ac:spMkLst>
        </pc:spChg>
        <pc:spChg chg="mod">
          <ac:chgData name="Guest User" userId="" providerId="Windows Live" clId="Web-{4B385832-073D-4021-A34C-FF13A5B2737C}" dt="2023-12-02T21:20:38.462" v="380" actId="20577"/>
          <ac:spMkLst>
            <pc:docMk/>
            <pc:sldMk cId="1670724527" sldId="277"/>
            <ac:spMk id="5" creationId="{1D87BD88-0260-E8C0-E7B2-6118F16B3F79}"/>
          </ac:spMkLst>
        </pc:spChg>
      </pc:sldChg>
      <pc:sldChg chg="modSp">
        <pc:chgData name="Guest User" userId="" providerId="Windows Live" clId="Web-{4B385832-073D-4021-A34C-FF13A5B2737C}" dt="2023-12-02T21:24:26.641" v="394" actId="20577"/>
        <pc:sldMkLst>
          <pc:docMk/>
          <pc:sldMk cId="2535073216" sldId="278"/>
        </pc:sldMkLst>
        <pc:spChg chg="mod">
          <ac:chgData name="Guest User" userId="" providerId="Windows Live" clId="Web-{4B385832-073D-4021-A34C-FF13A5B2737C}" dt="2023-12-02T21:24:26.641" v="394" actId="20577"/>
          <ac:spMkLst>
            <pc:docMk/>
            <pc:sldMk cId="2535073216" sldId="278"/>
            <ac:spMk id="3" creationId="{689A23FE-F214-3D85-6457-E401FC2BA708}"/>
          </ac:spMkLst>
        </pc:spChg>
      </pc:sldChg>
      <pc:sldChg chg="modSp">
        <pc:chgData name="Guest User" userId="" providerId="Windows Live" clId="Web-{4B385832-073D-4021-A34C-FF13A5B2737C}" dt="2023-12-02T21:24:54.985" v="398" actId="20577"/>
        <pc:sldMkLst>
          <pc:docMk/>
          <pc:sldMk cId="3213557752" sldId="279"/>
        </pc:sldMkLst>
        <pc:spChg chg="mod">
          <ac:chgData name="Guest User" userId="" providerId="Windows Live" clId="Web-{4B385832-073D-4021-A34C-FF13A5B2737C}" dt="2023-12-02T21:24:54.985" v="398" actId="20577"/>
          <ac:spMkLst>
            <pc:docMk/>
            <pc:sldMk cId="3213557752" sldId="279"/>
            <ac:spMk id="3" creationId="{51D23D4B-AC9F-CE7E-017F-1316BDED52EE}"/>
          </ac:spMkLst>
        </pc:spChg>
      </pc:sldChg>
      <pc:sldChg chg="modSp">
        <pc:chgData name="Guest User" userId="" providerId="Windows Live" clId="Web-{4B385832-073D-4021-A34C-FF13A5B2737C}" dt="2023-12-02T21:25:23.908" v="399" actId="20577"/>
        <pc:sldMkLst>
          <pc:docMk/>
          <pc:sldMk cId="2185342277" sldId="281"/>
        </pc:sldMkLst>
        <pc:spChg chg="mod">
          <ac:chgData name="Guest User" userId="" providerId="Windows Live" clId="Web-{4B385832-073D-4021-A34C-FF13A5B2737C}" dt="2023-12-02T21:25:23.908" v="399" actId="20577"/>
          <ac:spMkLst>
            <pc:docMk/>
            <pc:sldMk cId="2185342277" sldId="281"/>
            <ac:spMk id="3" creationId="{B5FD6342-EADC-6A0F-2DBE-EE8998D208D7}"/>
          </ac:spMkLst>
        </pc:spChg>
      </pc:sldChg>
      <pc:sldChg chg="modSp">
        <pc:chgData name="Guest User" userId="" providerId="Windows Live" clId="Web-{4B385832-073D-4021-A34C-FF13A5B2737C}" dt="2023-12-02T21:27:13.286" v="432" actId="20577"/>
        <pc:sldMkLst>
          <pc:docMk/>
          <pc:sldMk cId="41810368" sldId="282"/>
        </pc:sldMkLst>
        <pc:spChg chg="mod">
          <ac:chgData name="Guest User" userId="" providerId="Windows Live" clId="Web-{4B385832-073D-4021-A34C-FF13A5B2737C}" dt="2023-12-02T21:27:13.286" v="432" actId="20577"/>
          <ac:spMkLst>
            <pc:docMk/>
            <pc:sldMk cId="41810368" sldId="282"/>
            <ac:spMk id="3" creationId="{3D8CC15A-D0C0-618D-B046-2A491EC50623}"/>
          </ac:spMkLst>
        </pc:spChg>
      </pc:sldChg>
      <pc:sldChg chg="modSp">
        <pc:chgData name="Guest User" userId="" providerId="Windows Live" clId="Web-{4B385832-073D-4021-A34C-FF13A5B2737C}" dt="2023-12-02T21:28:02.522" v="448" actId="20577"/>
        <pc:sldMkLst>
          <pc:docMk/>
          <pc:sldMk cId="3035228435" sldId="283"/>
        </pc:sldMkLst>
        <pc:spChg chg="mod">
          <ac:chgData name="Guest User" userId="" providerId="Windows Live" clId="Web-{4B385832-073D-4021-A34C-FF13A5B2737C}" dt="2023-12-02T21:27:32.287" v="437" actId="20577"/>
          <ac:spMkLst>
            <pc:docMk/>
            <pc:sldMk cId="3035228435" sldId="283"/>
            <ac:spMk id="2" creationId="{77BA273F-D90D-03DD-860A-9B222E77385D}"/>
          </ac:spMkLst>
        </pc:spChg>
        <pc:spChg chg="mod">
          <ac:chgData name="Guest User" userId="" providerId="Windows Live" clId="Web-{4B385832-073D-4021-A34C-FF13A5B2737C}" dt="2023-12-02T21:28:02.522" v="448" actId="20577"/>
          <ac:spMkLst>
            <pc:docMk/>
            <pc:sldMk cId="3035228435" sldId="283"/>
            <ac:spMk id="3" creationId="{645657C8-1E5C-E868-D587-B1F52E012E83}"/>
          </ac:spMkLst>
        </pc:spChg>
      </pc:sldChg>
      <pc:sldChg chg="modSp">
        <pc:chgData name="Guest User" userId="" providerId="Windows Live" clId="Web-{4B385832-073D-4021-A34C-FF13A5B2737C}" dt="2023-12-02T21:28:32.523" v="455" actId="20577"/>
        <pc:sldMkLst>
          <pc:docMk/>
          <pc:sldMk cId="2208684164" sldId="284"/>
        </pc:sldMkLst>
        <pc:spChg chg="mod">
          <ac:chgData name="Guest User" userId="" providerId="Windows Live" clId="Web-{4B385832-073D-4021-A34C-FF13A5B2737C}" dt="2023-12-02T21:28:32.523" v="455" actId="20577"/>
          <ac:spMkLst>
            <pc:docMk/>
            <pc:sldMk cId="2208684164" sldId="284"/>
            <ac:spMk id="3" creationId="{6B318BEC-6F2D-8E50-538A-9BF398AD8342}"/>
          </ac:spMkLst>
        </pc:spChg>
      </pc:sldChg>
      <pc:sldChg chg="modSp">
        <pc:chgData name="Guest User" userId="" providerId="Windows Live" clId="Web-{4B385832-073D-4021-A34C-FF13A5B2737C}" dt="2023-12-02T21:28:57.618" v="458" actId="20577"/>
        <pc:sldMkLst>
          <pc:docMk/>
          <pc:sldMk cId="473164707" sldId="285"/>
        </pc:sldMkLst>
        <pc:spChg chg="mod">
          <ac:chgData name="Guest User" userId="" providerId="Windows Live" clId="Web-{4B385832-073D-4021-A34C-FF13A5B2737C}" dt="2023-12-02T21:28:57.618" v="458" actId="20577"/>
          <ac:spMkLst>
            <pc:docMk/>
            <pc:sldMk cId="473164707" sldId="285"/>
            <ac:spMk id="3" creationId="{F9AEF60D-6F26-1BFE-A4A7-AD1B013187FA}"/>
          </ac:spMkLst>
        </pc:spChg>
      </pc:sldChg>
      <pc:sldChg chg="modSp">
        <pc:chgData name="Guest User" userId="" providerId="Windows Live" clId="Web-{4B385832-073D-4021-A34C-FF13A5B2737C}" dt="2023-12-02T21:29:43.713" v="470" actId="20577"/>
        <pc:sldMkLst>
          <pc:docMk/>
          <pc:sldMk cId="3887635448" sldId="286"/>
        </pc:sldMkLst>
        <pc:spChg chg="mod">
          <ac:chgData name="Guest User" userId="" providerId="Windows Live" clId="Web-{4B385832-073D-4021-A34C-FF13A5B2737C}" dt="2023-12-02T21:29:43.713" v="470" actId="20577"/>
          <ac:spMkLst>
            <pc:docMk/>
            <pc:sldMk cId="3887635448" sldId="286"/>
            <ac:spMk id="3" creationId="{81CD0050-1C87-E7D8-12B0-FC24E167C249}"/>
          </ac:spMkLst>
        </pc:spChg>
      </pc:sldChg>
      <pc:sldChg chg="modSp">
        <pc:chgData name="Guest User" userId="" providerId="Windows Live" clId="Web-{4B385832-073D-4021-A34C-FF13A5B2737C}" dt="2023-12-02T21:33:52.345" v="543"/>
        <pc:sldMkLst>
          <pc:docMk/>
          <pc:sldMk cId="3721420535" sldId="287"/>
        </pc:sldMkLst>
        <pc:spChg chg="mod">
          <ac:chgData name="Guest User" userId="" providerId="Windows Live" clId="Web-{4B385832-073D-4021-A34C-FF13A5B2737C}" dt="2023-12-02T21:30:23.526" v="477" actId="20577"/>
          <ac:spMkLst>
            <pc:docMk/>
            <pc:sldMk cId="3721420535" sldId="287"/>
            <ac:spMk id="9" creationId="{9B2C1212-78C0-2490-0E78-CBAD67BCB587}"/>
          </ac:spMkLst>
        </pc:spChg>
        <pc:graphicFrameChg chg="mod modGraphic">
          <ac:chgData name="Guest User" userId="" providerId="Windows Live" clId="Web-{4B385832-073D-4021-A34C-FF13A5B2737C}" dt="2023-12-02T21:33:52.345" v="543"/>
          <ac:graphicFrameMkLst>
            <pc:docMk/>
            <pc:sldMk cId="3721420535" sldId="287"/>
            <ac:graphicFrameMk id="7" creationId="{8E21D2D1-D043-CD3E-9C16-84610B4F1805}"/>
          </ac:graphicFrameMkLst>
        </pc:graphicFrameChg>
      </pc:sldChg>
      <pc:sldChg chg="modSp">
        <pc:chgData name="Guest User" userId="" providerId="Windows Live" clId="Web-{4B385832-073D-4021-A34C-FF13A5B2737C}" dt="2023-12-02T21:34:29.987" v="548" actId="20577"/>
        <pc:sldMkLst>
          <pc:docMk/>
          <pc:sldMk cId="3963291882" sldId="288"/>
        </pc:sldMkLst>
        <pc:spChg chg="mod">
          <ac:chgData name="Guest User" userId="" providerId="Windows Live" clId="Web-{4B385832-073D-4021-A34C-FF13A5B2737C}" dt="2023-12-02T21:34:29.987" v="548" actId="20577"/>
          <ac:spMkLst>
            <pc:docMk/>
            <pc:sldMk cId="3963291882" sldId="288"/>
            <ac:spMk id="3" creationId="{FF2FC708-0237-DB92-A8AB-B3554B0AC5FE}"/>
          </ac:spMkLst>
        </pc:spChg>
      </pc:sldChg>
      <pc:sldChg chg="modSp">
        <pc:chgData name="Guest User" userId="" providerId="Windows Live" clId="Web-{4B385832-073D-4021-A34C-FF13A5B2737C}" dt="2023-12-02T21:34:58.894" v="553" actId="20577"/>
        <pc:sldMkLst>
          <pc:docMk/>
          <pc:sldMk cId="930330145" sldId="289"/>
        </pc:sldMkLst>
        <pc:spChg chg="mod">
          <ac:chgData name="Guest User" userId="" providerId="Windows Live" clId="Web-{4B385832-073D-4021-A34C-FF13A5B2737C}" dt="2023-12-02T21:34:58.894" v="553" actId="20577"/>
          <ac:spMkLst>
            <pc:docMk/>
            <pc:sldMk cId="930330145" sldId="289"/>
            <ac:spMk id="3" creationId="{9887A630-793B-A158-172F-A113002A469F}"/>
          </ac:spMkLst>
        </pc:spChg>
      </pc:sldChg>
      <pc:sldChg chg="modSp">
        <pc:chgData name="Guest User" userId="" providerId="Windows Live" clId="Web-{4B385832-073D-4021-A34C-FF13A5B2737C}" dt="2023-12-02T21:36:03.083" v="562" actId="20577"/>
        <pc:sldMkLst>
          <pc:docMk/>
          <pc:sldMk cId="1897433569" sldId="290"/>
        </pc:sldMkLst>
        <pc:spChg chg="mod">
          <ac:chgData name="Guest User" userId="" providerId="Windows Live" clId="Web-{4B385832-073D-4021-A34C-FF13A5B2737C}" dt="2023-12-02T21:36:03.083" v="562" actId="20577"/>
          <ac:spMkLst>
            <pc:docMk/>
            <pc:sldMk cId="1897433569" sldId="290"/>
            <ac:spMk id="3" creationId="{3ACB4758-F685-6486-8B04-1E1E4D6C3309}"/>
          </ac:spMkLst>
        </pc:spChg>
      </pc:sldChg>
      <pc:sldChg chg="modSp">
        <pc:chgData name="Guest User" userId="" providerId="Windows Live" clId="Web-{4B385832-073D-4021-A34C-FF13A5B2737C}" dt="2023-12-02T21:36:15.193" v="568" actId="20577"/>
        <pc:sldMkLst>
          <pc:docMk/>
          <pc:sldMk cId="2166382287" sldId="291"/>
        </pc:sldMkLst>
        <pc:spChg chg="mod">
          <ac:chgData name="Guest User" userId="" providerId="Windows Live" clId="Web-{4B385832-073D-4021-A34C-FF13A5B2737C}" dt="2023-12-02T21:36:15.193" v="568" actId="20577"/>
          <ac:spMkLst>
            <pc:docMk/>
            <pc:sldMk cId="2166382287" sldId="291"/>
            <ac:spMk id="3" creationId="{512D0E8E-CDC3-F6E6-1B7F-767E1BF49867}"/>
          </ac:spMkLst>
        </pc:spChg>
      </pc:sldChg>
      <pc:sldChg chg="modSp">
        <pc:chgData name="Guest User" userId="" providerId="Windows Live" clId="Web-{4B385832-073D-4021-A34C-FF13A5B2737C}" dt="2023-12-02T21:37:35.586" v="600" actId="20577"/>
        <pc:sldMkLst>
          <pc:docMk/>
          <pc:sldMk cId="1403594817" sldId="292"/>
        </pc:sldMkLst>
        <pc:spChg chg="mod">
          <ac:chgData name="Guest User" userId="" providerId="Windows Live" clId="Web-{4B385832-073D-4021-A34C-FF13A5B2737C}" dt="2023-12-02T21:36:55.163" v="579" actId="20577"/>
          <ac:spMkLst>
            <pc:docMk/>
            <pc:sldMk cId="1403594817" sldId="292"/>
            <ac:spMk id="3" creationId="{BA2D87F7-4CA8-DF4C-CCFA-27F85AEA4854}"/>
          </ac:spMkLst>
        </pc:spChg>
        <pc:spChg chg="mod">
          <ac:chgData name="Guest User" userId="" providerId="Windows Live" clId="Web-{4B385832-073D-4021-A34C-FF13A5B2737C}" dt="2023-12-02T21:37:35.586" v="600" actId="20577"/>
          <ac:spMkLst>
            <pc:docMk/>
            <pc:sldMk cId="1403594817" sldId="292"/>
            <ac:spMk id="8" creationId="{606D1328-F5CB-391F-28EA-DEF7C97C3C26}"/>
          </ac:spMkLst>
        </pc:spChg>
      </pc:sldChg>
      <pc:sldChg chg="modSp">
        <pc:chgData name="Guest User" userId="" providerId="Windows Live" clId="Web-{4B385832-073D-4021-A34C-FF13A5B2737C}" dt="2023-12-02T21:38:12.040" v="608" actId="20577"/>
        <pc:sldMkLst>
          <pc:docMk/>
          <pc:sldMk cId="2990452194" sldId="293"/>
        </pc:sldMkLst>
        <pc:spChg chg="mod">
          <ac:chgData name="Guest User" userId="" providerId="Windows Live" clId="Web-{4B385832-073D-4021-A34C-FF13A5B2737C}" dt="2023-12-02T21:38:12.040" v="608" actId="20577"/>
          <ac:spMkLst>
            <pc:docMk/>
            <pc:sldMk cId="2990452194" sldId="293"/>
            <ac:spMk id="3" creationId="{A86DDD0B-1C58-A143-72DF-FCC79B289F8E}"/>
          </ac:spMkLst>
        </pc:spChg>
      </pc:sldChg>
      <pc:sldChg chg="modSp">
        <pc:chgData name="Guest User" userId="" providerId="Windows Live" clId="Web-{4B385832-073D-4021-A34C-FF13A5B2737C}" dt="2023-12-02T21:38:58.276" v="616" actId="20577"/>
        <pc:sldMkLst>
          <pc:docMk/>
          <pc:sldMk cId="4243417590" sldId="294"/>
        </pc:sldMkLst>
        <pc:spChg chg="mod">
          <ac:chgData name="Guest User" userId="" providerId="Windows Live" clId="Web-{4B385832-073D-4021-A34C-FF13A5B2737C}" dt="2023-12-02T21:38:58.276" v="616" actId="20577"/>
          <ac:spMkLst>
            <pc:docMk/>
            <pc:sldMk cId="4243417590" sldId="294"/>
            <ac:spMk id="7" creationId="{EF253501-91F4-99E0-2532-5EF670BC2C14}"/>
          </ac:spMkLst>
        </pc:spChg>
      </pc:sldChg>
      <pc:sldChg chg="modSp">
        <pc:chgData name="Guest User" userId="" providerId="Windows Live" clId="Web-{4B385832-073D-4021-A34C-FF13A5B2737C}" dt="2023-12-02T21:39:50.043" v="631" actId="20577"/>
        <pc:sldMkLst>
          <pc:docMk/>
          <pc:sldMk cId="3550490365" sldId="295"/>
        </pc:sldMkLst>
        <pc:spChg chg="mod">
          <ac:chgData name="Guest User" userId="" providerId="Windows Live" clId="Web-{4B385832-073D-4021-A34C-FF13A5B2737C}" dt="2023-12-02T21:39:50.043" v="631" actId="20577"/>
          <ac:spMkLst>
            <pc:docMk/>
            <pc:sldMk cId="3550490365" sldId="295"/>
            <ac:spMk id="3" creationId="{1077B3C1-9A4A-52F2-93F2-23FAA815188E}"/>
          </ac:spMkLst>
        </pc:spChg>
      </pc:sldChg>
      <pc:sldChg chg="modSp">
        <pc:chgData name="Guest User" userId="" providerId="Windows Live" clId="Web-{4B385832-073D-4021-A34C-FF13A5B2737C}" dt="2023-12-02T21:40:25.466" v="639" actId="20577"/>
        <pc:sldMkLst>
          <pc:docMk/>
          <pc:sldMk cId="865603184" sldId="296"/>
        </pc:sldMkLst>
        <pc:spChg chg="mod">
          <ac:chgData name="Guest User" userId="" providerId="Windows Live" clId="Web-{4B385832-073D-4021-A34C-FF13A5B2737C}" dt="2023-12-02T21:40:25.466" v="639" actId="20577"/>
          <ac:spMkLst>
            <pc:docMk/>
            <pc:sldMk cId="865603184" sldId="296"/>
            <ac:spMk id="3" creationId="{F3A08359-A651-C9D9-352A-9AD589A2E5BB}"/>
          </ac:spMkLst>
        </pc:spChg>
      </pc:sldChg>
      <pc:sldChg chg="modSp">
        <pc:chgData name="Guest User" userId="" providerId="Windows Live" clId="Web-{4B385832-073D-4021-A34C-FF13A5B2737C}" dt="2023-12-02T21:43:51.925" v="672" actId="20577"/>
        <pc:sldMkLst>
          <pc:docMk/>
          <pc:sldMk cId="272495311" sldId="299"/>
        </pc:sldMkLst>
        <pc:spChg chg="mod">
          <ac:chgData name="Guest User" userId="" providerId="Windows Live" clId="Web-{4B385832-073D-4021-A34C-FF13A5B2737C}" dt="2023-12-02T21:43:17.987" v="659" actId="20577"/>
          <ac:spMkLst>
            <pc:docMk/>
            <pc:sldMk cId="272495311" sldId="299"/>
            <ac:spMk id="3" creationId="{67A4E158-CC71-1BC1-8477-6BB5024D2949}"/>
          </ac:spMkLst>
        </pc:spChg>
        <pc:spChg chg="mod">
          <ac:chgData name="Guest User" userId="" providerId="Windows Live" clId="Web-{4B385832-073D-4021-A34C-FF13A5B2737C}" dt="2023-12-02T21:43:51.925" v="672" actId="20577"/>
          <ac:spMkLst>
            <pc:docMk/>
            <pc:sldMk cId="272495311" sldId="299"/>
            <ac:spMk id="7" creationId="{C4EAA02F-4EA7-2C47-2FDE-F51AE72106C2}"/>
          </ac:spMkLst>
        </pc:spChg>
      </pc:sldChg>
      <pc:sldChg chg="modSp modCm">
        <pc:chgData name="Guest User" userId="" providerId="Windows Live" clId="Web-{4B385832-073D-4021-A34C-FF13A5B2737C}" dt="2023-12-02T21:42:34.673" v="654" actId="20577"/>
        <pc:sldMkLst>
          <pc:docMk/>
          <pc:sldMk cId="2046040436" sldId="300"/>
        </pc:sldMkLst>
        <pc:spChg chg="mod">
          <ac:chgData name="Guest User" userId="" providerId="Windows Live" clId="Web-{4B385832-073D-4021-A34C-FF13A5B2737C}" dt="2023-12-02T21:41:05.092" v="643" actId="20577"/>
          <ac:spMkLst>
            <pc:docMk/>
            <pc:sldMk cId="2046040436" sldId="300"/>
            <ac:spMk id="9" creationId="{258A77BE-68C2-885C-8688-71668ABE4E2F}"/>
          </ac:spMkLst>
        </pc:spChg>
        <pc:spChg chg="mod">
          <ac:chgData name="Guest User" userId="" providerId="Windows Live" clId="Web-{4B385832-073D-4021-A34C-FF13A5B2737C}" dt="2023-12-02T21:42:34.673" v="654" actId="20577"/>
          <ac:spMkLst>
            <pc:docMk/>
            <pc:sldMk cId="2046040436" sldId="300"/>
            <ac:spMk id="11" creationId="{CA8E8E74-6123-A545-B806-9CC3F48807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est User" userId="" providerId="Windows Live" clId="Web-{4B385832-073D-4021-A34C-FF13A5B2737C}" dt="2023-12-02T21:42:24.172" v="652" actId="20577"/>
              <pc2:cmMkLst xmlns:pc2="http://schemas.microsoft.com/office/powerpoint/2019/9/main/command">
                <pc:docMk/>
                <pc:sldMk cId="2046040436" sldId="300"/>
                <pc2:cmMk id="{ABD330DC-2ABB-4B82-9FC6-FDD8F6CB2AB4}"/>
              </pc2:cmMkLst>
            </pc226:cmChg>
          </p:ext>
        </pc:extLst>
      </pc:sldChg>
      <pc:sldChg chg="modSp">
        <pc:chgData name="Guest User" userId="" providerId="Windows Live" clId="Web-{4B385832-073D-4021-A34C-FF13A5B2737C}" dt="2023-12-02T20:46:52.840" v="36" actId="20577"/>
        <pc:sldMkLst>
          <pc:docMk/>
          <pc:sldMk cId="1255359237" sldId="301"/>
        </pc:sldMkLst>
        <pc:spChg chg="mod">
          <ac:chgData name="Guest User" userId="" providerId="Windows Live" clId="Web-{4B385832-073D-4021-A34C-FF13A5B2737C}" dt="2023-12-02T20:46:52.840" v="36" actId="20577"/>
          <ac:spMkLst>
            <pc:docMk/>
            <pc:sldMk cId="1255359237" sldId="301"/>
            <ac:spMk id="3" creationId="{9859C332-A1D5-1119-CF22-BB45BD5A6C4C}"/>
          </ac:spMkLst>
        </pc:spChg>
      </pc:sldChg>
      <pc:sldChg chg="modSp">
        <pc:chgData name="Guest User" userId="" providerId="Windows Live" clId="Web-{4B385832-073D-4021-A34C-FF13A5B2737C}" dt="2023-12-02T21:13:30.794" v="286" actId="20577"/>
        <pc:sldMkLst>
          <pc:docMk/>
          <pc:sldMk cId="2691466079" sldId="302"/>
        </pc:sldMkLst>
        <pc:spChg chg="mod">
          <ac:chgData name="Guest User" userId="" providerId="Windows Live" clId="Web-{4B385832-073D-4021-A34C-FF13A5B2737C}" dt="2023-12-02T21:13:30.794" v="286" actId="20577"/>
          <ac:spMkLst>
            <pc:docMk/>
            <pc:sldMk cId="2691466079" sldId="302"/>
            <ac:spMk id="3" creationId="{494A21AD-BC7C-16EE-FF14-EF75B55E0C26}"/>
          </ac:spMkLst>
        </pc:spChg>
      </pc:sldChg>
      <pc:sldChg chg="modSp">
        <pc:chgData name="Guest User" userId="" providerId="Windows Live" clId="Web-{4B385832-073D-4021-A34C-FF13A5B2737C}" dt="2023-12-02T20:59:39.785" v="175" actId="20577"/>
        <pc:sldMkLst>
          <pc:docMk/>
          <pc:sldMk cId="3267647017" sldId="303"/>
        </pc:sldMkLst>
        <pc:spChg chg="mod">
          <ac:chgData name="Guest User" userId="" providerId="Windows Live" clId="Web-{4B385832-073D-4021-A34C-FF13A5B2737C}" dt="2023-12-02T20:59:39.785" v="175" actId="20577"/>
          <ac:spMkLst>
            <pc:docMk/>
            <pc:sldMk cId="3267647017" sldId="303"/>
            <ac:spMk id="3" creationId="{494A21AD-BC7C-16EE-FF14-EF75B55E0C26}"/>
          </ac:spMkLst>
        </pc:spChg>
      </pc:sldChg>
      <pc:sldChg chg="modSp">
        <pc:chgData name="Guest User" userId="" providerId="Windows Live" clId="Web-{4B385832-073D-4021-A34C-FF13A5B2737C}" dt="2023-12-02T21:07:00.266" v="226" actId="20577"/>
        <pc:sldMkLst>
          <pc:docMk/>
          <pc:sldMk cId="1419910974" sldId="304"/>
        </pc:sldMkLst>
        <pc:spChg chg="mod">
          <ac:chgData name="Guest User" userId="" providerId="Windows Live" clId="Web-{4B385832-073D-4021-A34C-FF13A5B2737C}" dt="2023-12-02T21:07:00.266" v="226" actId="20577"/>
          <ac:spMkLst>
            <pc:docMk/>
            <pc:sldMk cId="1419910974" sldId="304"/>
            <ac:spMk id="3" creationId="{4C0EE4D3-E050-1221-836B-D598272C6C54}"/>
          </ac:spMkLst>
        </pc:spChg>
      </pc:sldChg>
      <pc:sldChg chg="new del">
        <pc:chgData name="Guest User" userId="" providerId="Windows Live" clId="Web-{4B385832-073D-4021-A34C-FF13A5B2737C}" dt="2023-12-02T21:03:29.807" v="210"/>
        <pc:sldMkLst>
          <pc:docMk/>
          <pc:sldMk cId="2526756534" sldId="305"/>
        </pc:sldMkLst>
      </pc:sldChg>
      <pc:sldChg chg="new del">
        <pc:chgData name="Guest User" userId="" providerId="Windows Live" clId="Web-{4B385832-073D-4021-A34C-FF13A5B2737C}" dt="2023-12-02T21:03:27.276" v="209"/>
        <pc:sldMkLst>
          <pc:docMk/>
          <pc:sldMk cId="3829855043" sldId="306"/>
        </pc:sldMkLst>
      </pc:sldChg>
      <pc:sldChg chg="new del">
        <pc:chgData name="Guest User" userId="" providerId="Windows Live" clId="Web-{4B385832-073D-4021-A34C-FF13A5B2737C}" dt="2023-12-02T21:03:23.791" v="208"/>
        <pc:sldMkLst>
          <pc:docMk/>
          <pc:sldMk cId="3071341265" sldId="307"/>
        </pc:sldMkLst>
      </pc:sldChg>
      <pc:sldChg chg="new del">
        <pc:chgData name="Guest User" userId="" providerId="Windows Live" clId="Web-{4B385832-073D-4021-A34C-FF13A5B2737C}" dt="2023-12-02T21:03:20.151" v="207"/>
        <pc:sldMkLst>
          <pc:docMk/>
          <pc:sldMk cId="3435636253" sldId="308"/>
        </pc:sldMkLst>
      </pc:sldChg>
    </pc:docChg>
  </pc:docChgLst>
  <pc:docChgLst>
    <pc:chgData name="Claire Frances MacNeil" userId="153cd1bd1edbee68" providerId="Windows Live" clId="Web-{7F0CE396-27AC-458B-ACC7-17046FDD9728}"/>
    <pc:docChg chg="modSld">
      <pc:chgData name="Claire Frances MacNeil" userId="153cd1bd1edbee68" providerId="Windows Live" clId="Web-{7F0CE396-27AC-458B-ACC7-17046FDD9728}" dt="2023-11-15T19:49:10.255" v="1"/>
      <pc:docMkLst>
        <pc:docMk/>
      </pc:docMkLst>
      <pc:sldChg chg="modSp">
        <pc:chgData name="Claire Frances MacNeil" userId="153cd1bd1edbee68" providerId="Windows Live" clId="Web-{7F0CE396-27AC-458B-ACC7-17046FDD9728}" dt="2023-11-15T19:49:10.255" v="1"/>
        <pc:sldMkLst>
          <pc:docMk/>
          <pc:sldMk cId="798668319" sldId="264"/>
        </pc:sldMkLst>
        <pc:spChg chg="mod">
          <ac:chgData name="Claire Frances MacNeil" userId="153cd1bd1edbee68" providerId="Windows Live" clId="Web-{7F0CE396-27AC-458B-ACC7-17046FDD9728}" dt="2023-11-15T19:49:10.255" v="1"/>
          <ac:spMkLst>
            <pc:docMk/>
            <pc:sldMk cId="798668319" sldId="264"/>
            <ac:spMk id="2" creationId="{4DBB808F-1708-4DA8-D3C0-46D2F26CE439}"/>
          </ac:spMkLst>
        </pc:spChg>
      </pc:sldChg>
      <pc:sldChg chg="modSp">
        <pc:chgData name="Claire Frances MacNeil" userId="153cd1bd1edbee68" providerId="Windows Live" clId="Web-{7F0CE396-27AC-458B-ACC7-17046FDD9728}" dt="2023-11-15T19:49:10.255" v="1"/>
        <pc:sldMkLst>
          <pc:docMk/>
          <pc:sldMk cId="204656699" sldId="266"/>
        </pc:sldMkLst>
        <pc:spChg chg="mod">
          <ac:chgData name="Claire Frances MacNeil" userId="153cd1bd1edbee68" providerId="Windows Live" clId="Web-{7F0CE396-27AC-458B-ACC7-17046FDD9728}" dt="2023-11-15T19:49:10.255" v="1"/>
          <ac:spMkLst>
            <pc:docMk/>
            <pc:sldMk cId="204656699" sldId="266"/>
            <ac:spMk id="2" creationId="{B3C46DA1-AE1E-A504-8A94-6F5FA029E28C}"/>
          </ac:spMkLst>
        </pc:spChg>
        <pc:spChg chg="mod">
          <ac:chgData name="Claire Frances MacNeil" userId="153cd1bd1edbee68" providerId="Windows Live" clId="Web-{7F0CE396-27AC-458B-ACC7-17046FDD9728}" dt="2023-11-15T19:47:48.706" v="0"/>
          <ac:spMkLst>
            <pc:docMk/>
            <pc:sldMk cId="204656699" sldId="266"/>
            <ac:spMk id="3" creationId="{0E3E6475-6504-FCB5-2088-45BD62A6D9C3}"/>
          </ac:spMkLst>
        </pc:spChg>
      </pc:sldChg>
      <pc:sldChg chg="modSp">
        <pc:chgData name="Claire Frances MacNeil" userId="153cd1bd1edbee68" providerId="Windows Live" clId="Web-{7F0CE396-27AC-458B-ACC7-17046FDD9728}" dt="2023-11-15T19:49:10.255" v="1"/>
        <pc:sldMkLst>
          <pc:docMk/>
          <pc:sldMk cId="1510596431" sldId="268"/>
        </pc:sldMkLst>
        <pc:spChg chg="mod">
          <ac:chgData name="Claire Frances MacNeil" userId="153cd1bd1edbee68" providerId="Windows Live" clId="Web-{7F0CE396-27AC-458B-ACC7-17046FDD9728}" dt="2023-11-15T19:49:10.255" v="1"/>
          <ac:spMkLst>
            <pc:docMk/>
            <pc:sldMk cId="1510596431" sldId="268"/>
            <ac:spMk id="2" creationId="{6E526B62-A598-AB82-F37A-066621D28555}"/>
          </ac:spMkLst>
        </pc:spChg>
        <pc:spChg chg="mod">
          <ac:chgData name="Claire Frances MacNeil" userId="153cd1bd1edbee68" providerId="Windows Live" clId="Web-{7F0CE396-27AC-458B-ACC7-17046FDD9728}" dt="2023-11-15T19:47:48.706" v="0"/>
          <ac:spMkLst>
            <pc:docMk/>
            <pc:sldMk cId="1510596431" sldId="268"/>
            <ac:spMk id="3" creationId="{4C0EE4D3-E050-1221-836B-D598272C6C54}"/>
          </ac:spMkLst>
        </pc:spChg>
      </pc:sldChg>
      <pc:sldChg chg="modSp">
        <pc:chgData name="Claire Frances MacNeil" userId="153cd1bd1edbee68" providerId="Windows Live" clId="Web-{7F0CE396-27AC-458B-ACC7-17046FDD9728}" dt="2023-11-15T19:49:10.255" v="1"/>
        <pc:sldMkLst>
          <pc:docMk/>
          <pc:sldMk cId="3840354711" sldId="270"/>
        </pc:sldMkLst>
        <pc:spChg chg="mod">
          <ac:chgData name="Claire Frances MacNeil" userId="153cd1bd1edbee68" providerId="Windows Live" clId="Web-{7F0CE396-27AC-458B-ACC7-17046FDD9728}" dt="2023-11-15T19:49:10.255" v="1"/>
          <ac:spMkLst>
            <pc:docMk/>
            <pc:sldMk cId="3840354711" sldId="270"/>
            <ac:spMk id="2" creationId="{2455E900-1CF5-963C-6731-0BB178E60214}"/>
          </ac:spMkLst>
        </pc:spChg>
        <pc:spChg chg="mod">
          <ac:chgData name="Claire Frances MacNeil" userId="153cd1bd1edbee68" providerId="Windows Live" clId="Web-{7F0CE396-27AC-458B-ACC7-17046FDD9728}" dt="2023-11-15T19:47:48.706" v="0"/>
          <ac:spMkLst>
            <pc:docMk/>
            <pc:sldMk cId="3840354711" sldId="270"/>
            <ac:spMk id="3" creationId="{E235D24C-AE95-1FCD-B169-7ADC2E7967E5}"/>
          </ac:spMkLst>
        </pc:spChg>
      </pc:sldChg>
      <pc:sldChg chg="modSp">
        <pc:chgData name="Claire Frances MacNeil" userId="153cd1bd1edbee68" providerId="Windows Live" clId="Web-{7F0CE396-27AC-458B-ACC7-17046FDD9728}" dt="2023-11-15T19:49:10.255" v="1"/>
        <pc:sldMkLst>
          <pc:docMk/>
          <pc:sldMk cId="2813125420" sldId="272"/>
        </pc:sldMkLst>
        <pc:spChg chg="mod">
          <ac:chgData name="Claire Frances MacNeil" userId="153cd1bd1edbee68" providerId="Windows Live" clId="Web-{7F0CE396-27AC-458B-ACC7-17046FDD9728}" dt="2023-11-15T19:49:10.255" v="1"/>
          <ac:spMkLst>
            <pc:docMk/>
            <pc:sldMk cId="2813125420" sldId="272"/>
            <ac:spMk id="2" creationId="{B4CC1CC8-A45B-0781-8FE4-56371CB2078A}"/>
          </ac:spMkLst>
        </pc:spChg>
        <pc:spChg chg="mod">
          <ac:chgData name="Claire Frances MacNeil" userId="153cd1bd1edbee68" providerId="Windows Live" clId="Web-{7F0CE396-27AC-458B-ACC7-17046FDD9728}" dt="2023-11-15T19:47:48.706" v="0"/>
          <ac:spMkLst>
            <pc:docMk/>
            <pc:sldMk cId="2813125420" sldId="272"/>
            <ac:spMk id="3" creationId="{5D3F0F75-2A34-7FF6-5DC5-2A2D86A10052}"/>
          </ac:spMkLst>
        </pc:spChg>
      </pc:sldChg>
      <pc:sldChg chg="modSp">
        <pc:chgData name="Claire Frances MacNeil" userId="153cd1bd1edbee68" providerId="Windows Live" clId="Web-{7F0CE396-27AC-458B-ACC7-17046FDD9728}" dt="2023-11-15T19:49:10.255" v="1"/>
        <pc:sldMkLst>
          <pc:docMk/>
          <pc:sldMk cId="216221127" sldId="274"/>
        </pc:sldMkLst>
        <pc:spChg chg="mod">
          <ac:chgData name="Claire Frances MacNeil" userId="153cd1bd1edbee68" providerId="Windows Live" clId="Web-{7F0CE396-27AC-458B-ACC7-17046FDD9728}" dt="2023-11-15T19:49:10.255" v="1"/>
          <ac:spMkLst>
            <pc:docMk/>
            <pc:sldMk cId="216221127" sldId="274"/>
            <ac:spMk id="2" creationId="{16B872D8-63BC-F674-5EDA-529E104E301E}"/>
          </ac:spMkLst>
        </pc:spChg>
        <pc:spChg chg="mod">
          <ac:chgData name="Claire Frances MacNeil" userId="153cd1bd1edbee68" providerId="Windows Live" clId="Web-{7F0CE396-27AC-458B-ACC7-17046FDD9728}" dt="2023-11-15T19:47:48.706" v="0"/>
          <ac:spMkLst>
            <pc:docMk/>
            <pc:sldMk cId="216221127" sldId="274"/>
            <ac:spMk id="3" creationId="{02E5A072-EB69-EEE3-F988-7C78FB5289E8}"/>
          </ac:spMkLst>
        </pc:spChg>
      </pc:sldChg>
      <pc:sldChg chg="modSp">
        <pc:chgData name="Claire Frances MacNeil" userId="153cd1bd1edbee68" providerId="Windows Live" clId="Web-{7F0CE396-27AC-458B-ACC7-17046FDD9728}" dt="2023-11-15T19:49:10.255" v="1"/>
        <pc:sldMkLst>
          <pc:docMk/>
          <pc:sldMk cId="1007750461" sldId="276"/>
        </pc:sldMkLst>
        <pc:spChg chg="mod">
          <ac:chgData name="Claire Frances MacNeil" userId="153cd1bd1edbee68" providerId="Windows Live" clId="Web-{7F0CE396-27AC-458B-ACC7-17046FDD9728}" dt="2023-11-15T19:49:10.255" v="1"/>
          <ac:spMkLst>
            <pc:docMk/>
            <pc:sldMk cId="1007750461" sldId="276"/>
            <ac:spMk id="2" creationId="{632A5E27-4A26-68BF-6960-689B555D3F3C}"/>
          </ac:spMkLst>
        </pc:spChg>
      </pc:sldChg>
      <pc:sldChg chg="modSp">
        <pc:chgData name="Claire Frances MacNeil" userId="153cd1bd1edbee68" providerId="Windows Live" clId="Web-{7F0CE396-27AC-458B-ACC7-17046FDD9728}" dt="2023-11-15T19:49:10.255" v="1"/>
        <pc:sldMkLst>
          <pc:docMk/>
          <pc:sldMk cId="2535073216" sldId="278"/>
        </pc:sldMkLst>
        <pc:spChg chg="mod">
          <ac:chgData name="Claire Frances MacNeil" userId="153cd1bd1edbee68" providerId="Windows Live" clId="Web-{7F0CE396-27AC-458B-ACC7-17046FDD9728}" dt="2023-11-15T19:49:10.255" v="1"/>
          <ac:spMkLst>
            <pc:docMk/>
            <pc:sldMk cId="2535073216" sldId="278"/>
            <ac:spMk id="2" creationId="{A7678BFC-BA55-DB00-8119-0188FF22EC7E}"/>
          </ac:spMkLst>
        </pc:spChg>
      </pc:sldChg>
      <pc:sldChg chg="modSp">
        <pc:chgData name="Claire Frances MacNeil" userId="153cd1bd1edbee68" providerId="Windows Live" clId="Web-{7F0CE396-27AC-458B-ACC7-17046FDD9728}" dt="2023-11-15T19:49:10.255" v="1"/>
        <pc:sldMkLst>
          <pc:docMk/>
          <pc:sldMk cId="885389543" sldId="280"/>
        </pc:sldMkLst>
        <pc:spChg chg="mod">
          <ac:chgData name="Claire Frances MacNeil" userId="153cd1bd1edbee68" providerId="Windows Live" clId="Web-{7F0CE396-27AC-458B-ACC7-17046FDD9728}" dt="2023-11-15T19:49:10.255" v="1"/>
          <ac:spMkLst>
            <pc:docMk/>
            <pc:sldMk cId="885389543" sldId="280"/>
            <ac:spMk id="2" creationId="{974925AC-DF66-7E52-94DD-E6A372F2FB48}"/>
          </ac:spMkLst>
        </pc:spChg>
        <pc:spChg chg="mod">
          <ac:chgData name="Claire Frances MacNeil" userId="153cd1bd1edbee68" providerId="Windows Live" clId="Web-{7F0CE396-27AC-458B-ACC7-17046FDD9728}" dt="2023-11-15T19:47:48.706" v="0"/>
          <ac:spMkLst>
            <pc:docMk/>
            <pc:sldMk cId="885389543" sldId="280"/>
            <ac:spMk id="3" creationId="{E93F5D35-3F04-EF61-D952-3957B037BF85}"/>
          </ac:spMkLst>
        </pc:spChg>
      </pc:sldChg>
      <pc:sldChg chg="modSp">
        <pc:chgData name="Claire Frances MacNeil" userId="153cd1bd1edbee68" providerId="Windows Live" clId="Web-{7F0CE396-27AC-458B-ACC7-17046FDD9728}" dt="2023-11-15T19:49:10.255" v="1"/>
        <pc:sldMkLst>
          <pc:docMk/>
          <pc:sldMk cId="41810368" sldId="282"/>
        </pc:sldMkLst>
        <pc:spChg chg="mod">
          <ac:chgData name="Claire Frances MacNeil" userId="153cd1bd1edbee68" providerId="Windows Live" clId="Web-{7F0CE396-27AC-458B-ACC7-17046FDD9728}" dt="2023-11-15T19:49:10.255" v="1"/>
          <ac:spMkLst>
            <pc:docMk/>
            <pc:sldMk cId="41810368" sldId="282"/>
            <ac:spMk id="2" creationId="{7757AB94-A3B2-37CA-FE7F-62CCEAD6AA8C}"/>
          </ac:spMkLst>
        </pc:spChg>
        <pc:spChg chg="mod">
          <ac:chgData name="Claire Frances MacNeil" userId="153cd1bd1edbee68" providerId="Windows Live" clId="Web-{7F0CE396-27AC-458B-ACC7-17046FDD9728}" dt="2023-11-15T19:47:48.706" v="0"/>
          <ac:spMkLst>
            <pc:docMk/>
            <pc:sldMk cId="41810368" sldId="282"/>
            <ac:spMk id="3" creationId="{3D8CC15A-D0C0-618D-B046-2A491EC50623}"/>
          </ac:spMkLst>
        </pc:spChg>
      </pc:sldChg>
      <pc:sldChg chg="modSp">
        <pc:chgData name="Claire Frances MacNeil" userId="153cd1bd1edbee68" providerId="Windows Live" clId="Web-{7F0CE396-27AC-458B-ACC7-17046FDD9728}" dt="2023-11-15T19:49:10.255" v="1"/>
        <pc:sldMkLst>
          <pc:docMk/>
          <pc:sldMk cId="2208684164" sldId="284"/>
        </pc:sldMkLst>
        <pc:spChg chg="mod">
          <ac:chgData name="Claire Frances MacNeil" userId="153cd1bd1edbee68" providerId="Windows Live" clId="Web-{7F0CE396-27AC-458B-ACC7-17046FDD9728}" dt="2023-11-15T19:49:10.255" v="1"/>
          <ac:spMkLst>
            <pc:docMk/>
            <pc:sldMk cId="2208684164" sldId="284"/>
            <ac:spMk id="2" creationId="{1BC0B954-0461-ABBB-09FD-D9E79B03A349}"/>
          </ac:spMkLst>
        </pc:spChg>
        <pc:spChg chg="mod">
          <ac:chgData name="Claire Frances MacNeil" userId="153cd1bd1edbee68" providerId="Windows Live" clId="Web-{7F0CE396-27AC-458B-ACC7-17046FDD9728}" dt="2023-11-15T19:47:48.706" v="0"/>
          <ac:spMkLst>
            <pc:docMk/>
            <pc:sldMk cId="2208684164" sldId="284"/>
            <ac:spMk id="3" creationId="{6B318BEC-6F2D-8E50-538A-9BF398AD8342}"/>
          </ac:spMkLst>
        </pc:spChg>
      </pc:sldChg>
      <pc:sldChg chg="modSp">
        <pc:chgData name="Claire Frances MacNeil" userId="153cd1bd1edbee68" providerId="Windows Live" clId="Web-{7F0CE396-27AC-458B-ACC7-17046FDD9728}" dt="2023-11-15T19:49:10.255" v="1"/>
        <pc:sldMkLst>
          <pc:docMk/>
          <pc:sldMk cId="3887635448" sldId="286"/>
        </pc:sldMkLst>
        <pc:spChg chg="mod">
          <ac:chgData name="Claire Frances MacNeil" userId="153cd1bd1edbee68" providerId="Windows Live" clId="Web-{7F0CE396-27AC-458B-ACC7-17046FDD9728}" dt="2023-11-15T19:49:10.255" v="1"/>
          <ac:spMkLst>
            <pc:docMk/>
            <pc:sldMk cId="3887635448" sldId="286"/>
            <ac:spMk id="2" creationId="{C545C7A8-6FF6-0644-2197-A2A1B40C6553}"/>
          </ac:spMkLst>
        </pc:spChg>
        <pc:spChg chg="mod">
          <ac:chgData name="Claire Frances MacNeil" userId="153cd1bd1edbee68" providerId="Windows Live" clId="Web-{7F0CE396-27AC-458B-ACC7-17046FDD9728}" dt="2023-11-15T19:47:48.706" v="0"/>
          <ac:spMkLst>
            <pc:docMk/>
            <pc:sldMk cId="3887635448" sldId="286"/>
            <ac:spMk id="3" creationId="{81CD0050-1C87-E7D8-12B0-FC24E167C249}"/>
          </ac:spMkLst>
        </pc:spChg>
      </pc:sldChg>
      <pc:sldChg chg="modSp">
        <pc:chgData name="Claire Frances MacNeil" userId="153cd1bd1edbee68" providerId="Windows Live" clId="Web-{7F0CE396-27AC-458B-ACC7-17046FDD9728}" dt="2023-11-15T19:49:10.255" v="1"/>
        <pc:sldMkLst>
          <pc:docMk/>
          <pc:sldMk cId="3963291882" sldId="288"/>
        </pc:sldMkLst>
        <pc:spChg chg="mod">
          <ac:chgData name="Claire Frances MacNeil" userId="153cd1bd1edbee68" providerId="Windows Live" clId="Web-{7F0CE396-27AC-458B-ACC7-17046FDD9728}" dt="2023-11-15T19:49:10.255" v="1"/>
          <ac:spMkLst>
            <pc:docMk/>
            <pc:sldMk cId="3963291882" sldId="288"/>
            <ac:spMk id="2" creationId="{A5BD7002-85DB-236B-A8B9-102380283892}"/>
          </ac:spMkLst>
        </pc:spChg>
        <pc:spChg chg="mod">
          <ac:chgData name="Claire Frances MacNeil" userId="153cd1bd1edbee68" providerId="Windows Live" clId="Web-{7F0CE396-27AC-458B-ACC7-17046FDD9728}" dt="2023-11-15T19:47:48.706" v="0"/>
          <ac:spMkLst>
            <pc:docMk/>
            <pc:sldMk cId="3963291882" sldId="288"/>
            <ac:spMk id="3" creationId="{FF2FC708-0237-DB92-A8AB-B3554B0AC5FE}"/>
          </ac:spMkLst>
        </pc:spChg>
      </pc:sldChg>
      <pc:sldChg chg="modSp">
        <pc:chgData name="Claire Frances MacNeil" userId="153cd1bd1edbee68" providerId="Windows Live" clId="Web-{7F0CE396-27AC-458B-ACC7-17046FDD9728}" dt="2023-11-15T19:47:48.706" v="0"/>
        <pc:sldMkLst>
          <pc:docMk/>
          <pc:sldMk cId="1897433569" sldId="290"/>
        </pc:sldMkLst>
        <pc:spChg chg="mod">
          <ac:chgData name="Claire Frances MacNeil" userId="153cd1bd1edbee68" providerId="Windows Live" clId="Web-{7F0CE396-27AC-458B-ACC7-17046FDD9728}" dt="2023-11-15T19:47:48.706" v="0"/>
          <ac:spMkLst>
            <pc:docMk/>
            <pc:sldMk cId="1897433569" sldId="290"/>
            <ac:spMk id="3" creationId="{3ACB4758-F685-6486-8B04-1E1E4D6C3309}"/>
          </ac:spMkLst>
        </pc:spChg>
      </pc:sldChg>
      <pc:sldChg chg="modSp">
        <pc:chgData name="Claire Frances MacNeil" userId="153cd1bd1edbee68" providerId="Windows Live" clId="Web-{7F0CE396-27AC-458B-ACC7-17046FDD9728}" dt="2023-11-15T19:49:10.255" v="1"/>
        <pc:sldMkLst>
          <pc:docMk/>
          <pc:sldMk cId="2990452194" sldId="293"/>
        </pc:sldMkLst>
        <pc:spChg chg="mod">
          <ac:chgData name="Claire Frances MacNeil" userId="153cd1bd1edbee68" providerId="Windows Live" clId="Web-{7F0CE396-27AC-458B-ACC7-17046FDD9728}" dt="2023-11-15T19:49:10.255" v="1"/>
          <ac:spMkLst>
            <pc:docMk/>
            <pc:sldMk cId="2990452194" sldId="293"/>
            <ac:spMk id="2" creationId="{B730B97C-ABDC-9322-6F43-B65168D55140}"/>
          </ac:spMkLst>
        </pc:spChg>
        <pc:spChg chg="mod">
          <ac:chgData name="Claire Frances MacNeil" userId="153cd1bd1edbee68" providerId="Windows Live" clId="Web-{7F0CE396-27AC-458B-ACC7-17046FDD9728}" dt="2023-11-15T19:47:48.706" v="0"/>
          <ac:spMkLst>
            <pc:docMk/>
            <pc:sldMk cId="2990452194" sldId="293"/>
            <ac:spMk id="3" creationId="{A86DDD0B-1C58-A143-72DF-FCC79B289F8E}"/>
          </ac:spMkLst>
        </pc:spChg>
      </pc:sldChg>
      <pc:sldChg chg="modSp">
        <pc:chgData name="Claire Frances MacNeil" userId="153cd1bd1edbee68" providerId="Windows Live" clId="Web-{7F0CE396-27AC-458B-ACC7-17046FDD9728}" dt="2023-11-15T19:49:10.255" v="1"/>
        <pc:sldMkLst>
          <pc:docMk/>
          <pc:sldMk cId="3550490365" sldId="295"/>
        </pc:sldMkLst>
        <pc:spChg chg="mod">
          <ac:chgData name="Claire Frances MacNeil" userId="153cd1bd1edbee68" providerId="Windows Live" clId="Web-{7F0CE396-27AC-458B-ACC7-17046FDD9728}" dt="2023-11-15T19:49:10.255" v="1"/>
          <ac:spMkLst>
            <pc:docMk/>
            <pc:sldMk cId="3550490365" sldId="295"/>
            <ac:spMk id="2" creationId="{A8E0CAF6-5F2E-E417-EC05-651F24709DC5}"/>
          </ac:spMkLst>
        </pc:spChg>
        <pc:spChg chg="mod">
          <ac:chgData name="Claire Frances MacNeil" userId="153cd1bd1edbee68" providerId="Windows Live" clId="Web-{7F0CE396-27AC-458B-ACC7-17046FDD9728}" dt="2023-11-15T19:47:48.706" v="0"/>
          <ac:spMkLst>
            <pc:docMk/>
            <pc:sldMk cId="3550490365" sldId="295"/>
            <ac:spMk id="3" creationId="{1077B3C1-9A4A-52F2-93F2-23FAA815188E}"/>
          </ac:spMkLst>
        </pc:spChg>
      </pc:sldChg>
      <pc:sldChg chg="modSp">
        <pc:chgData name="Claire Frances MacNeil" userId="153cd1bd1edbee68" providerId="Windows Live" clId="Web-{7F0CE396-27AC-458B-ACC7-17046FDD9728}" dt="2023-11-15T19:49:10.255" v="1"/>
        <pc:sldMkLst>
          <pc:docMk/>
          <pc:sldMk cId="252632944" sldId="298"/>
        </pc:sldMkLst>
        <pc:spChg chg="mod">
          <ac:chgData name="Claire Frances MacNeil" userId="153cd1bd1edbee68" providerId="Windows Live" clId="Web-{7F0CE396-27AC-458B-ACC7-17046FDD9728}" dt="2023-11-15T19:49:10.255" v="1"/>
          <ac:spMkLst>
            <pc:docMk/>
            <pc:sldMk cId="252632944" sldId="298"/>
            <ac:spMk id="2" creationId="{1C674BB5-7B53-ECBA-9E83-D62BF4B72DAB}"/>
          </ac:spMkLst>
        </pc:spChg>
      </pc:sldChg>
    </pc:docChg>
  </pc:docChgLst>
  <pc:docChgLst>
    <pc:chgData name="Claire Frances MacNeil" userId="153cd1bd1edbee68" providerId="Windows Live" clId="Web-{CE804750-2BD1-4D42-A3E8-0CCD6E3AF0FE}"/>
    <pc:docChg chg="mod addSld delSld modSld sldOrd">
      <pc:chgData name="Claire Frances MacNeil" userId="153cd1bd1edbee68" providerId="Windows Live" clId="Web-{CE804750-2BD1-4D42-A3E8-0CCD6E3AF0FE}" dt="2023-11-27T22:38:12.315" v="7897" actId="20577"/>
      <pc:docMkLst>
        <pc:docMk/>
      </pc:docMkLst>
      <pc:sldChg chg="modSp">
        <pc:chgData name="Claire Frances MacNeil" userId="153cd1bd1edbee68" providerId="Windows Live" clId="Web-{CE804750-2BD1-4D42-A3E8-0CCD6E3AF0FE}" dt="2023-11-27T20:20:48.639" v="0" actId="20577"/>
        <pc:sldMkLst>
          <pc:docMk/>
          <pc:sldMk cId="1432568817" sldId="256"/>
        </pc:sldMkLst>
        <pc:spChg chg="mod">
          <ac:chgData name="Claire Frances MacNeil" userId="153cd1bd1edbee68" providerId="Windows Live" clId="Web-{CE804750-2BD1-4D42-A3E8-0CCD6E3AF0FE}" dt="2023-11-27T20:20:48.639" v="0" actId="20577"/>
          <ac:spMkLst>
            <pc:docMk/>
            <pc:sldMk cId="1432568817" sldId="256"/>
            <ac:spMk id="3" creationId="{1764CD32-4E97-9BA3-953A-52D6C59DA0EC}"/>
          </ac:spMkLst>
        </pc:spChg>
      </pc:sldChg>
      <pc:sldChg chg="modSp">
        <pc:chgData name="Claire Frances MacNeil" userId="153cd1bd1edbee68" providerId="Windows Live" clId="Web-{CE804750-2BD1-4D42-A3E8-0CCD6E3AF0FE}" dt="2023-11-27T20:27:39.326" v="478"/>
        <pc:sldMkLst>
          <pc:docMk/>
          <pc:sldMk cId="642854366" sldId="258"/>
        </pc:sldMkLst>
        <pc:graphicFrameChg chg="mod modGraphic">
          <ac:chgData name="Claire Frances MacNeil" userId="153cd1bd1edbee68" providerId="Windows Live" clId="Web-{CE804750-2BD1-4D42-A3E8-0CCD6E3AF0FE}" dt="2023-11-27T20:27:39.326" v="478"/>
          <ac:graphicFrameMkLst>
            <pc:docMk/>
            <pc:sldMk cId="642854366" sldId="258"/>
            <ac:graphicFrameMk id="4" creationId="{3C8C10E2-8A98-F8C9-3127-035A59159215}"/>
          </ac:graphicFrameMkLst>
        </pc:graphicFrameChg>
      </pc:sldChg>
      <pc:sldChg chg="modSp">
        <pc:chgData name="Claire Frances MacNeil" userId="153cd1bd1edbee68" providerId="Windows Live" clId="Web-{CE804750-2BD1-4D42-A3E8-0CCD6E3AF0FE}" dt="2023-11-27T20:34:29.889" v="1127" actId="1076"/>
        <pc:sldMkLst>
          <pc:docMk/>
          <pc:sldMk cId="3987995029" sldId="260"/>
        </pc:sldMkLst>
        <pc:graphicFrameChg chg="mod modGraphic">
          <ac:chgData name="Claire Frances MacNeil" userId="153cd1bd1edbee68" providerId="Windows Live" clId="Web-{CE804750-2BD1-4D42-A3E8-0CCD6E3AF0FE}" dt="2023-11-27T20:34:29.889" v="1127" actId="1076"/>
          <ac:graphicFrameMkLst>
            <pc:docMk/>
            <pc:sldMk cId="3987995029" sldId="260"/>
            <ac:graphicFrameMk id="5" creationId="{57B6E2F2-364D-1880-DD6B-61F88E821F91}"/>
          </ac:graphicFrameMkLst>
        </pc:graphicFrameChg>
      </pc:sldChg>
      <pc:sldChg chg="modSp">
        <pc:chgData name="Claire Frances MacNeil" userId="153cd1bd1edbee68" providerId="Windows Live" clId="Web-{CE804750-2BD1-4D42-A3E8-0CCD6E3AF0FE}" dt="2023-11-27T20:37:48.630" v="1304"/>
        <pc:sldMkLst>
          <pc:docMk/>
          <pc:sldMk cId="3695951330" sldId="261"/>
        </pc:sldMkLst>
        <pc:graphicFrameChg chg="mod modGraphic">
          <ac:chgData name="Claire Frances MacNeil" userId="153cd1bd1edbee68" providerId="Windows Live" clId="Web-{CE804750-2BD1-4D42-A3E8-0CCD6E3AF0FE}" dt="2023-11-27T20:37:48.630" v="1304"/>
          <ac:graphicFrameMkLst>
            <pc:docMk/>
            <pc:sldMk cId="3695951330" sldId="261"/>
            <ac:graphicFrameMk id="5" creationId="{026004EF-9108-C22E-6F80-4CAEDB9F23D2}"/>
          </ac:graphicFrameMkLst>
        </pc:graphicFrameChg>
      </pc:sldChg>
      <pc:sldChg chg="modSp">
        <pc:chgData name="Claire Frances MacNeil" userId="153cd1bd1edbee68" providerId="Windows Live" clId="Web-{CE804750-2BD1-4D42-A3E8-0CCD6E3AF0FE}" dt="2023-11-27T20:42:52.425" v="1762"/>
        <pc:sldMkLst>
          <pc:docMk/>
          <pc:sldMk cId="602678828" sldId="263"/>
        </pc:sldMkLst>
        <pc:graphicFrameChg chg="mod modGraphic">
          <ac:chgData name="Claire Frances MacNeil" userId="153cd1bd1edbee68" providerId="Windows Live" clId="Web-{CE804750-2BD1-4D42-A3E8-0CCD6E3AF0FE}" dt="2023-11-27T20:42:52.425" v="1762"/>
          <ac:graphicFrameMkLst>
            <pc:docMk/>
            <pc:sldMk cId="602678828" sldId="263"/>
            <ac:graphicFrameMk id="5" creationId="{63749F96-5D1D-6E4D-9F16-D53B8C07F2E2}"/>
          </ac:graphicFrameMkLst>
        </pc:graphicFrameChg>
      </pc:sldChg>
      <pc:sldChg chg="modSp del">
        <pc:chgData name="Claire Frances MacNeil" userId="153cd1bd1edbee68" providerId="Windows Live" clId="Web-{CE804750-2BD1-4D42-A3E8-0CCD6E3AF0FE}" dt="2023-11-27T20:44:54.693" v="1778"/>
        <pc:sldMkLst>
          <pc:docMk/>
          <pc:sldMk cId="798668319" sldId="264"/>
        </pc:sldMkLst>
        <pc:spChg chg="mod">
          <ac:chgData name="Claire Frances MacNeil" userId="153cd1bd1edbee68" providerId="Windows Live" clId="Web-{CE804750-2BD1-4D42-A3E8-0CCD6E3AF0FE}" dt="2023-11-27T20:43:44.268" v="1765" actId="20577"/>
          <ac:spMkLst>
            <pc:docMk/>
            <pc:sldMk cId="798668319" sldId="264"/>
            <ac:spMk id="2" creationId="{4DBB808F-1708-4DA8-D3C0-46D2F26CE439}"/>
          </ac:spMkLst>
        </pc:spChg>
        <pc:spChg chg="mod">
          <ac:chgData name="Claire Frances MacNeil" userId="153cd1bd1edbee68" providerId="Windows Live" clId="Web-{CE804750-2BD1-4D42-A3E8-0CCD6E3AF0FE}" dt="2023-11-27T20:43:56.238" v="1769" actId="20577"/>
          <ac:spMkLst>
            <pc:docMk/>
            <pc:sldMk cId="798668319" sldId="264"/>
            <ac:spMk id="3" creationId="{494A21AD-BC7C-16EE-FF14-EF75B55E0C26}"/>
          </ac:spMkLst>
        </pc:spChg>
      </pc:sldChg>
      <pc:sldChg chg="modSp del">
        <pc:chgData name="Claire Frances MacNeil" userId="153cd1bd1edbee68" providerId="Windows Live" clId="Web-{CE804750-2BD1-4D42-A3E8-0CCD6E3AF0FE}" dt="2023-11-27T20:44:42.927" v="1777"/>
        <pc:sldMkLst>
          <pc:docMk/>
          <pc:sldMk cId="1181904238" sldId="265"/>
        </pc:sldMkLst>
        <pc:spChg chg="mod">
          <ac:chgData name="Claire Frances MacNeil" userId="153cd1bd1edbee68" providerId="Windows Live" clId="Web-{CE804750-2BD1-4D42-A3E8-0CCD6E3AF0FE}" dt="2023-11-27T20:44:12.066" v="1771" actId="20577"/>
          <ac:spMkLst>
            <pc:docMk/>
            <pc:sldMk cId="1181904238" sldId="265"/>
            <ac:spMk id="2" creationId="{4DBB808F-1708-4DA8-D3C0-46D2F26CE439}"/>
          </ac:spMkLst>
        </pc:spChg>
      </pc:sldChg>
      <pc:sldChg chg="modSp">
        <pc:chgData name="Claire Frances MacNeil" userId="153cd1bd1edbee68" providerId="Windows Live" clId="Web-{CE804750-2BD1-4D42-A3E8-0CCD6E3AF0FE}" dt="2023-11-27T20:48:15.856" v="2016" actId="20577"/>
        <pc:sldMkLst>
          <pc:docMk/>
          <pc:sldMk cId="204656699" sldId="266"/>
        </pc:sldMkLst>
        <pc:spChg chg="mod">
          <ac:chgData name="Claire Frances MacNeil" userId="153cd1bd1edbee68" providerId="Windows Live" clId="Web-{CE804750-2BD1-4D42-A3E8-0CCD6E3AF0FE}" dt="2023-11-27T20:45:38.991" v="1788" actId="20577"/>
          <ac:spMkLst>
            <pc:docMk/>
            <pc:sldMk cId="204656699" sldId="266"/>
            <ac:spMk id="2" creationId="{B3C46DA1-AE1E-A504-8A94-6F5FA029E28C}"/>
          </ac:spMkLst>
        </pc:spChg>
        <pc:spChg chg="mod">
          <ac:chgData name="Claire Frances MacNeil" userId="153cd1bd1edbee68" providerId="Windows Live" clId="Web-{CE804750-2BD1-4D42-A3E8-0CCD6E3AF0FE}" dt="2023-11-27T20:48:15.856" v="2016" actId="20577"/>
          <ac:spMkLst>
            <pc:docMk/>
            <pc:sldMk cId="204656699" sldId="266"/>
            <ac:spMk id="3" creationId="{0E3E6475-6504-FCB5-2088-45BD62A6D9C3}"/>
          </ac:spMkLst>
        </pc:spChg>
      </pc:sldChg>
      <pc:sldChg chg="modSp">
        <pc:chgData name="Claire Frances MacNeil" userId="153cd1bd1edbee68" providerId="Windows Live" clId="Web-{CE804750-2BD1-4D42-A3E8-0CCD6E3AF0FE}" dt="2023-11-27T20:50:16.111" v="2165" actId="20577"/>
        <pc:sldMkLst>
          <pc:docMk/>
          <pc:sldMk cId="2751927389" sldId="267"/>
        </pc:sldMkLst>
        <pc:spChg chg="mod">
          <ac:chgData name="Claire Frances MacNeil" userId="153cd1bd1edbee68" providerId="Windows Live" clId="Web-{CE804750-2BD1-4D42-A3E8-0CCD6E3AF0FE}" dt="2023-11-27T20:48:23.700" v="2019" actId="20577"/>
          <ac:spMkLst>
            <pc:docMk/>
            <pc:sldMk cId="2751927389" sldId="267"/>
            <ac:spMk id="2" creationId="{B3C46DA1-AE1E-A504-8A94-6F5FA029E28C}"/>
          </ac:spMkLst>
        </pc:spChg>
        <pc:spChg chg="mod">
          <ac:chgData name="Claire Frances MacNeil" userId="153cd1bd1edbee68" providerId="Windows Live" clId="Web-{CE804750-2BD1-4D42-A3E8-0CCD6E3AF0FE}" dt="2023-11-27T20:50:16.111" v="2165" actId="20577"/>
          <ac:spMkLst>
            <pc:docMk/>
            <pc:sldMk cId="2751927389" sldId="267"/>
            <ac:spMk id="3" creationId="{0E3E6475-6504-FCB5-2088-45BD62A6D9C3}"/>
          </ac:spMkLst>
        </pc:spChg>
      </pc:sldChg>
      <pc:sldChg chg="del">
        <pc:chgData name="Claire Frances MacNeil" userId="153cd1bd1edbee68" providerId="Windows Live" clId="Web-{CE804750-2BD1-4D42-A3E8-0CCD6E3AF0FE}" dt="2023-11-27T20:50:43.252" v="2170"/>
        <pc:sldMkLst>
          <pc:docMk/>
          <pc:sldMk cId="1510596431" sldId="268"/>
        </pc:sldMkLst>
      </pc:sldChg>
      <pc:sldChg chg="modSp">
        <pc:chgData name="Claire Frances MacNeil" userId="153cd1bd1edbee68" providerId="Windows Live" clId="Web-{CE804750-2BD1-4D42-A3E8-0CCD6E3AF0FE}" dt="2023-11-27T20:56:38" v="2417" actId="20577"/>
        <pc:sldMkLst>
          <pc:docMk/>
          <pc:sldMk cId="1275104602" sldId="269"/>
        </pc:sldMkLst>
        <pc:spChg chg="mod">
          <ac:chgData name="Claire Frances MacNeil" userId="153cd1bd1edbee68" providerId="Windows Live" clId="Web-{CE804750-2BD1-4D42-A3E8-0CCD6E3AF0FE}" dt="2023-11-27T20:56:38" v="2417" actId="20577"/>
          <ac:spMkLst>
            <pc:docMk/>
            <pc:sldMk cId="1275104602" sldId="269"/>
            <ac:spMk id="2" creationId="{6E526B62-A598-AB82-F37A-066621D28555}"/>
          </ac:spMkLst>
        </pc:spChg>
        <pc:spChg chg="mod">
          <ac:chgData name="Claire Frances MacNeil" userId="153cd1bd1edbee68" providerId="Windows Live" clId="Web-{CE804750-2BD1-4D42-A3E8-0CCD6E3AF0FE}" dt="2023-11-27T20:51:56.130" v="2189" actId="20577"/>
          <ac:spMkLst>
            <pc:docMk/>
            <pc:sldMk cId="1275104602" sldId="269"/>
            <ac:spMk id="3" creationId="{4C0EE4D3-E050-1221-836B-D598272C6C54}"/>
          </ac:spMkLst>
        </pc:spChg>
        <pc:spChg chg="mod">
          <ac:chgData name="Claire Frances MacNeil" userId="153cd1bd1edbee68" providerId="Windows Live" clId="Web-{CE804750-2BD1-4D42-A3E8-0CCD6E3AF0FE}" dt="2023-11-27T20:51:49.895" v="2187" actId="1076"/>
          <ac:spMkLst>
            <pc:docMk/>
            <pc:sldMk cId="1275104602" sldId="269"/>
            <ac:spMk id="6" creationId="{3BAFCB97-EDCD-666C-8BBC-B8E621424F64}"/>
          </ac:spMkLst>
        </pc:spChg>
      </pc:sldChg>
      <pc:sldChg chg="modSp">
        <pc:chgData name="Claire Frances MacNeil" userId="153cd1bd1edbee68" providerId="Windows Live" clId="Web-{CE804750-2BD1-4D42-A3E8-0CCD6E3AF0FE}" dt="2023-11-27T20:55:54.076" v="2407" actId="20577"/>
        <pc:sldMkLst>
          <pc:docMk/>
          <pc:sldMk cId="3840354711" sldId="270"/>
        </pc:sldMkLst>
        <pc:spChg chg="mod">
          <ac:chgData name="Claire Frances MacNeil" userId="153cd1bd1edbee68" providerId="Windows Live" clId="Web-{CE804750-2BD1-4D42-A3E8-0CCD6E3AF0FE}" dt="2023-11-27T20:52:45.929" v="2206" actId="20577"/>
          <ac:spMkLst>
            <pc:docMk/>
            <pc:sldMk cId="3840354711" sldId="270"/>
            <ac:spMk id="2" creationId="{2455E900-1CF5-963C-6731-0BB178E60214}"/>
          </ac:spMkLst>
        </pc:spChg>
        <pc:spChg chg="mod">
          <ac:chgData name="Claire Frances MacNeil" userId="153cd1bd1edbee68" providerId="Windows Live" clId="Web-{CE804750-2BD1-4D42-A3E8-0CCD6E3AF0FE}" dt="2023-11-27T20:55:54.076" v="2407" actId="20577"/>
          <ac:spMkLst>
            <pc:docMk/>
            <pc:sldMk cId="3840354711" sldId="270"/>
            <ac:spMk id="3" creationId="{E235D24C-AE95-1FCD-B169-7ADC2E7967E5}"/>
          </ac:spMkLst>
        </pc:spChg>
      </pc:sldChg>
      <pc:sldChg chg="addSp delSp modSp">
        <pc:chgData name="Claire Frances MacNeil" userId="153cd1bd1edbee68" providerId="Windows Live" clId="Web-{CE804750-2BD1-4D42-A3E8-0CCD6E3AF0FE}" dt="2023-11-27T20:58:23.097" v="2504" actId="14100"/>
        <pc:sldMkLst>
          <pc:docMk/>
          <pc:sldMk cId="2262245960" sldId="271"/>
        </pc:sldMkLst>
        <pc:spChg chg="mod">
          <ac:chgData name="Claire Frances MacNeil" userId="153cd1bd1edbee68" providerId="Windows Live" clId="Web-{CE804750-2BD1-4D42-A3E8-0CCD6E3AF0FE}" dt="2023-11-27T20:57:03.017" v="2444" actId="20577"/>
          <ac:spMkLst>
            <pc:docMk/>
            <pc:sldMk cId="2262245960" sldId="271"/>
            <ac:spMk id="2" creationId="{2455E900-1CF5-963C-6731-0BB178E60214}"/>
          </ac:spMkLst>
        </pc:spChg>
        <pc:spChg chg="mod">
          <ac:chgData name="Claire Frances MacNeil" userId="153cd1bd1edbee68" providerId="Windows Live" clId="Web-{CE804750-2BD1-4D42-A3E8-0CCD6E3AF0FE}" dt="2023-11-27T20:58:23.097" v="2504" actId="14100"/>
          <ac:spMkLst>
            <pc:docMk/>
            <pc:sldMk cId="2262245960" sldId="271"/>
            <ac:spMk id="3" creationId="{E235D24C-AE95-1FCD-B169-7ADC2E7967E5}"/>
          </ac:spMkLst>
        </pc:spChg>
        <pc:spChg chg="del mod">
          <ac:chgData name="Claire Frances MacNeil" userId="153cd1bd1edbee68" providerId="Windows Live" clId="Web-{CE804750-2BD1-4D42-A3E8-0CCD6E3AF0FE}" dt="2023-11-27T20:58:16.863" v="2502"/>
          <ac:spMkLst>
            <pc:docMk/>
            <pc:sldMk cId="2262245960" sldId="271"/>
            <ac:spMk id="5" creationId="{0F66BD17-B205-1B64-1E77-99B8D48C2E9A}"/>
          </ac:spMkLst>
        </pc:spChg>
        <pc:spChg chg="add mod">
          <ac:chgData name="Claire Frances MacNeil" userId="153cd1bd1edbee68" providerId="Windows Live" clId="Web-{CE804750-2BD1-4D42-A3E8-0CCD6E3AF0FE}" dt="2023-11-27T20:58:19.816" v="2503" actId="1076"/>
          <ac:spMkLst>
            <pc:docMk/>
            <pc:sldMk cId="2262245960" sldId="271"/>
            <ac:spMk id="6" creationId="{F116DC7A-4BCC-E5AB-7B54-5D8191E945E4}"/>
          </ac:spMkLst>
        </pc:spChg>
      </pc:sldChg>
      <pc:sldChg chg="modSp">
        <pc:chgData name="Claire Frances MacNeil" userId="153cd1bd1edbee68" providerId="Windows Live" clId="Web-{CE804750-2BD1-4D42-A3E8-0CCD6E3AF0FE}" dt="2023-11-27T21:00:59.478" v="2695" actId="20577"/>
        <pc:sldMkLst>
          <pc:docMk/>
          <pc:sldMk cId="2813125420" sldId="272"/>
        </pc:sldMkLst>
        <pc:spChg chg="mod">
          <ac:chgData name="Claire Frances MacNeil" userId="153cd1bd1edbee68" providerId="Windows Live" clId="Web-{CE804750-2BD1-4D42-A3E8-0CCD6E3AF0FE}" dt="2023-11-27T20:58:56.023" v="2513" actId="20577"/>
          <ac:spMkLst>
            <pc:docMk/>
            <pc:sldMk cId="2813125420" sldId="272"/>
            <ac:spMk id="2" creationId="{B4CC1CC8-A45B-0781-8FE4-56371CB2078A}"/>
          </ac:spMkLst>
        </pc:spChg>
        <pc:spChg chg="mod">
          <ac:chgData name="Claire Frances MacNeil" userId="153cd1bd1edbee68" providerId="Windows Live" clId="Web-{CE804750-2BD1-4D42-A3E8-0CCD6E3AF0FE}" dt="2023-11-27T21:00:59.478" v="2695" actId="20577"/>
          <ac:spMkLst>
            <pc:docMk/>
            <pc:sldMk cId="2813125420" sldId="272"/>
            <ac:spMk id="3" creationId="{5D3F0F75-2A34-7FF6-5DC5-2A2D86A10052}"/>
          </ac:spMkLst>
        </pc:spChg>
      </pc:sldChg>
      <pc:sldChg chg="modSp">
        <pc:chgData name="Claire Frances MacNeil" userId="153cd1bd1edbee68" providerId="Windows Live" clId="Web-{CE804750-2BD1-4D42-A3E8-0CCD6E3AF0FE}" dt="2023-11-27T21:02:43" v="2767" actId="1076"/>
        <pc:sldMkLst>
          <pc:docMk/>
          <pc:sldMk cId="2651567487" sldId="273"/>
        </pc:sldMkLst>
        <pc:spChg chg="mod">
          <ac:chgData name="Claire Frances MacNeil" userId="153cd1bd1edbee68" providerId="Windows Live" clId="Web-{CE804750-2BD1-4D42-A3E8-0CCD6E3AF0FE}" dt="2023-11-27T21:02:38.560" v="2765" actId="1076"/>
          <ac:spMkLst>
            <pc:docMk/>
            <pc:sldMk cId="2651567487" sldId="273"/>
            <ac:spMk id="2" creationId="{5EB5FAC3-4016-472A-2540-21B39D332C51}"/>
          </ac:spMkLst>
        </pc:spChg>
        <pc:spChg chg="mod">
          <ac:chgData name="Claire Frances MacNeil" userId="153cd1bd1edbee68" providerId="Windows Live" clId="Web-{CE804750-2BD1-4D42-A3E8-0CCD6E3AF0FE}" dt="2023-11-27T21:02:43" v="2767" actId="1076"/>
          <ac:spMkLst>
            <pc:docMk/>
            <pc:sldMk cId="2651567487" sldId="273"/>
            <ac:spMk id="4" creationId="{EDAA8BD0-EF44-8229-B169-5D5FB7A38EA6}"/>
          </ac:spMkLst>
        </pc:spChg>
        <pc:spChg chg="mod">
          <ac:chgData name="Claire Frances MacNeil" userId="153cd1bd1edbee68" providerId="Windows Live" clId="Web-{CE804750-2BD1-4D42-A3E8-0CCD6E3AF0FE}" dt="2023-11-27T21:02:40.825" v="2766" actId="1076"/>
          <ac:spMkLst>
            <pc:docMk/>
            <pc:sldMk cId="2651567487" sldId="273"/>
            <ac:spMk id="5" creationId="{39D3105C-0D49-9010-2628-88AD9385EB6E}"/>
          </ac:spMkLst>
        </pc:spChg>
      </pc:sldChg>
      <pc:sldChg chg="modSp">
        <pc:chgData name="Claire Frances MacNeil" userId="153cd1bd1edbee68" providerId="Windows Live" clId="Web-{CE804750-2BD1-4D42-A3E8-0CCD6E3AF0FE}" dt="2023-11-27T21:06:00.786" v="2978" actId="20577"/>
        <pc:sldMkLst>
          <pc:docMk/>
          <pc:sldMk cId="216221127" sldId="274"/>
        </pc:sldMkLst>
        <pc:spChg chg="mod">
          <ac:chgData name="Claire Frances MacNeil" userId="153cd1bd1edbee68" providerId="Windows Live" clId="Web-{CE804750-2BD1-4D42-A3E8-0CCD6E3AF0FE}" dt="2023-11-27T21:05:01.315" v="2866" actId="20577"/>
          <ac:spMkLst>
            <pc:docMk/>
            <pc:sldMk cId="216221127" sldId="274"/>
            <ac:spMk id="2" creationId="{16B872D8-63BC-F674-5EDA-529E104E301E}"/>
          </ac:spMkLst>
        </pc:spChg>
        <pc:spChg chg="mod">
          <ac:chgData name="Claire Frances MacNeil" userId="153cd1bd1edbee68" providerId="Windows Live" clId="Web-{CE804750-2BD1-4D42-A3E8-0CCD6E3AF0FE}" dt="2023-11-27T21:06:00.786" v="2978" actId="20577"/>
          <ac:spMkLst>
            <pc:docMk/>
            <pc:sldMk cId="216221127" sldId="274"/>
            <ac:spMk id="3" creationId="{02E5A072-EB69-EEE3-F988-7C78FB5289E8}"/>
          </ac:spMkLst>
        </pc:spChg>
      </pc:sldChg>
      <pc:sldChg chg="modSp">
        <pc:chgData name="Claire Frances MacNeil" userId="153cd1bd1edbee68" providerId="Windows Live" clId="Web-{CE804750-2BD1-4D42-A3E8-0CCD6E3AF0FE}" dt="2023-11-27T21:09:56.263" v="3287" actId="20577"/>
        <pc:sldMkLst>
          <pc:docMk/>
          <pc:sldMk cId="834946902" sldId="275"/>
        </pc:sldMkLst>
        <pc:spChg chg="mod">
          <ac:chgData name="Claire Frances MacNeil" userId="153cd1bd1edbee68" providerId="Windows Live" clId="Web-{CE804750-2BD1-4D42-A3E8-0CCD6E3AF0FE}" dt="2023-11-27T21:06:22.130" v="2991" actId="20577"/>
          <ac:spMkLst>
            <pc:docMk/>
            <pc:sldMk cId="834946902" sldId="275"/>
            <ac:spMk id="2" creationId="{CEC2C328-F084-6E74-D7EC-A9094E541BD9}"/>
          </ac:spMkLst>
        </pc:spChg>
        <pc:spChg chg="mod">
          <ac:chgData name="Claire Frances MacNeil" userId="153cd1bd1edbee68" providerId="Windows Live" clId="Web-{CE804750-2BD1-4D42-A3E8-0CCD6E3AF0FE}" dt="2023-11-27T21:09:56.263" v="3287" actId="20577"/>
          <ac:spMkLst>
            <pc:docMk/>
            <pc:sldMk cId="834946902" sldId="275"/>
            <ac:spMk id="3" creationId="{817C7258-6C94-CC02-8029-10BFDE2EEFB9}"/>
          </ac:spMkLst>
        </pc:spChg>
        <pc:spChg chg="mod">
          <ac:chgData name="Claire Frances MacNeil" userId="153cd1bd1edbee68" providerId="Windows Live" clId="Web-{CE804750-2BD1-4D42-A3E8-0CCD6E3AF0FE}" dt="2023-11-27T21:08:20.385" v="3182" actId="20577"/>
          <ac:spMkLst>
            <pc:docMk/>
            <pc:sldMk cId="834946902" sldId="275"/>
            <ac:spMk id="6" creationId="{B2964E69-FECA-41DF-DF8A-84FC5547D72F}"/>
          </ac:spMkLst>
        </pc:spChg>
        <pc:spChg chg="mod">
          <ac:chgData name="Claire Frances MacNeil" userId="153cd1bd1edbee68" providerId="Windows Live" clId="Web-{CE804750-2BD1-4D42-A3E8-0CCD6E3AF0FE}" dt="2023-11-27T21:08:00.525" v="3156" actId="20577"/>
          <ac:spMkLst>
            <pc:docMk/>
            <pc:sldMk cId="834946902" sldId="275"/>
            <ac:spMk id="8" creationId="{430AAD18-DA95-45B7-79A4-CAC0448A7993}"/>
          </ac:spMkLst>
        </pc:spChg>
        <pc:spChg chg="mod">
          <ac:chgData name="Claire Frances MacNeil" userId="153cd1bd1edbee68" providerId="Windows Live" clId="Web-{CE804750-2BD1-4D42-A3E8-0CCD6E3AF0FE}" dt="2023-11-27T21:08:49.823" v="3217" actId="20577"/>
          <ac:spMkLst>
            <pc:docMk/>
            <pc:sldMk cId="834946902" sldId="275"/>
            <ac:spMk id="10" creationId="{30236254-F92C-9615-8B15-EADBF6E18194}"/>
          </ac:spMkLst>
        </pc:spChg>
        <pc:spChg chg="mod">
          <ac:chgData name="Claire Frances MacNeil" userId="153cd1bd1edbee68" providerId="Windows Live" clId="Web-{CE804750-2BD1-4D42-A3E8-0CCD6E3AF0FE}" dt="2023-11-27T21:09:05.433" v="3240" actId="20577"/>
          <ac:spMkLst>
            <pc:docMk/>
            <pc:sldMk cId="834946902" sldId="275"/>
            <ac:spMk id="12" creationId="{1BEEA1CA-B9AD-1DBC-85DE-4043394FD98E}"/>
          </ac:spMkLst>
        </pc:spChg>
        <pc:spChg chg="mod">
          <ac:chgData name="Claire Frances MacNeil" userId="153cd1bd1edbee68" providerId="Windows Live" clId="Web-{CE804750-2BD1-4D42-A3E8-0CCD6E3AF0FE}" dt="2023-11-27T21:09:51.075" v="3285" actId="20577"/>
          <ac:spMkLst>
            <pc:docMk/>
            <pc:sldMk cId="834946902" sldId="275"/>
            <ac:spMk id="14" creationId="{9CBAAC57-8E36-450C-A096-FF39B1EA52CD}"/>
          </ac:spMkLst>
        </pc:spChg>
      </pc:sldChg>
      <pc:sldChg chg="modSp">
        <pc:chgData name="Claire Frances MacNeil" userId="153cd1bd1edbee68" providerId="Windows Live" clId="Web-{CE804750-2BD1-4D42-A3E8-0CCD6E3AF0FE}" dt="2023-11-27T21:17:11.576" v="3422" actId="20577"/>
        <pc:sldMkLst>
          <pc:docMk/>
          <pc:sldMk cId="1007750461" sldId="276"/>
        </pc:sldMkLst>
        <pc:spChg chg="mod">
          <ac:chgData name="Claire Frances MacNeil" userId="153cd1bd1edbee68" providerId="Windows Live" clId="Web-{CE804750-2BD1-4D42-A3E8-0CCD6E3AF0FE}" dt="2023-11-27T21:17:11.576" v="3422" actId="20577"/>
          <ac:spMkLst>
            <pc:docMk/>
            <pc:sldMk cId="1007750461" sldId="276"/>
            <ac:spMk id="2" creationId="{632A5E27-4A26-68BF-6960-689B555D3F3C}"/>
          </ac:spMkLst>
        </pc:spChg>
        <pc:spChg chg="mod">
          <ac:chgData name="Claire Frances MacNeil" userId="153cd1bd1edbee68" providerId="Windows Live" clId="Web-{CE804750-2BD1-4D42-A3E8-0CCD6E3AF0FE}" dt="2023-11-27T21:14:12.445" v="3419" actId="20577"/>
          <ac:spMkLst>
            <pc:docMk/>
            <pc:sldMk cId="1007750461" sldId="276"/>
            <ac:spMk id="3" creationId="{8832F46F-BEC1-9960-EEF3-C211533EF830}"/>
          </ac:spMkLst>
        </pc:spChg>
      </pc:sldChg>
      <pc:sldChg chg="modSp">
        <pc:chgData name="Claire Frances MacNeil" userId="153cd1bd1edbee68" providerId="Windows Live" clId="Web-{CE804750-2BD1-4D42-A3E8-0CCD6E3AF0FE}" dt="2023-11-27T21:19:48.441" v="3657" actId="20577"/>
        <pc:sldMkLst>
          <pc:docMk/>
          <pc:sldMk cId="1670724527" sldId="277"/>
        </pc:sldMkLst>
        <pc:spChg chg="mod">
          <ac:chgData name="Claire Frances MacNeil" userId="153cd1bd1edbee68" providerId="Windows Live" clId="Web-{CE804750-2BD1-4D42-A3E8-0CCD6E3AF0FE}" dt="2023-11-27T21:17:15.389" v="3424" actId="20577"/>
          <ac:spMkLst>
            <pc:docMk/>
            <pc:sldMk cId="1670724527" sldId="277"/>
            <ac:spMk id="2" creationId="{C3FA99A6-0C1C-0CF5-CF47-26746182B03B}"/>
          </ac:spMkLst>
        </pc:spChg>
        <pc:spChg chg="mod">
          <ac:chgData name="Claire Frances MacNeil" userId="153cd1bd1edbee68" providerId="Windows Live" clId="Web-{CE804750-2BD1-4D42-A3E8-0CCD6E3AF0FE}" dt="2023-11-27T21:17:40.454" v="3470" actId="20577"/>
          <ac:spMkLst>
            <pc:docMk/>
            <pc:sldMk cId="1670724527" sldId="277"/>
            <ac:spMk id="3" creationId="{0B4EDAAA-255A-8EE2-942A-34E0096EF82B}"/>
          </ac:spMkLst>
        </pc:spChg>
        <pc:spChg chg="mod">
          <ac:chgData name="Claire Frances MacNeil" userId="153cd1bd1edbee68" providerId="Windows Live" clId="Web-{CE804750-2BD1-4D42-A3E8-0CCD6E3AF0FE}" dt="2023-11-27T21:19:48.441" v="3657" actId="20577"/>
          <ac:spMkLst>
            <pc:docMk/>
            <pc:sldMk cId="1670724527" sldId="277"/>
            <ac:spMk id="5" creationId="{1D87BD88-0260-E8C0-E7B2-6118F16B3F79}"/>
          </ac:spMkLst>
        </pc:spChg>
      </pc:sldChg>
      <pc:sldChg chg="modSp">
        <pc:chgData name="Claire Frances MacNeil" userId="153cd1bd1edbee68" providerId="Windows Live" clId="Web-{CE804750-2BD1-4D42-A3E8-0CCD6E3AF0FE}" dt="2023-11-27T21:35:17.178" v="3856" actId="20577"/>
        <pc:sldMkLst>
          <pc:docMk/>
          <pc:sldMk cId="2535073216" sldId="278"/>
        </pc:sldMkLst>
        <pc:spChg chg="mod">
          <ac:chgData name="Claire Frances MacNeil" userId="153cd1bd1edbee68" providerId="Windows Live" clId="Web-{CE804750-2BD1-4D42-A3E8-0CCD6E3AF0FE}" dt="2023-11-27T21:30:30.058" v="3663" actId="20577"/>
          <ac:spMkLst>
            <pc:docMk/>
            <pc:sldMk cId="2535073216" sldId="278"/>
            <ac:spMk id="2" creationId="{A7678BFC-BA55-DB00-8119-0188FF22EC7E}"/>
          </ac:spMkLst>
        </pc:spChg>
        <pc:spChg chg="mod">
          <ac:chgData name="Claire Frances MacNeil" userId="153cd1bd1edbee68" providerId="Windows Live" clId="Web-{CE804750-2BD1-4D42-A3E8-0CCD6E3AF0FE}" dt="2023-11-27T21:35:17.178" v="3856" actId="20577"/>
          <ac:spMkLst>
            <pc:docMk/>
            <pc:sldMk cId="2535073216" sldId="278"/>
            <ac:spMk id="3" creationId="{689A23FE-F214-3D85-6457-E401FC2BA708}"/>
          </ac:spMkLst>
        </pc:spChg>
      </pc:sldChg>
      <pc:sldChg chg="modSp">
        <pc:chgData name="Claire Frances MacNeil" userId="153cd1bd1edbee68" providerId="Windows Live" clId="Web-{CE804750-2BD1-4D42-A3E8-0CCD6E3AF0FE}" dt="2023-11-27T21:38:31.826" v="3976" actId="20577"/>
        <pc:sldMkLst>
          <pc:docMk/>
          <pc:sldMk cId="3213557752" sldId="279"/>
        </pc:sldMkLst>
        <pc:spChg chg="mod">
          <ac:chgData name="Claire Frances MacNeil" userId="153cd1bd1edbee68" providerId="Windows Live" clId="Web-{CE804750-2BD1-4D42-A3E8-0CCD6E3AF0FE}" dt="2023-11-27T21:38:07.184" v="3963" actId="20577"/>
          <ac:spMkLst>
            <pc:docMk/>
            <pc:sldMk cId="3213557752" sldId="279"/>
            <ac:spMk id="2" creationId="{20AD8DDB-74B5-215A-9903-131579C79D49}"/>
          </ac:spMkLst>
        </pc:spChg>
        <pc:spChg chg="mod">
          <ac:chgData name="Claire Frances MacNeil" userId="153cd1bd1edbee68" providerId="Windows Live" clId="Web-{CE804750-2BD1-4D42-A3E8-0CCD6E3AF0FE}" dt="2023-11-27T21:36:33.290" v="3949" actId="20577"/>
          <ac:spMkLst>
            <pc:docMk/>
            <pc:sldMk cId="3213557752" sldId="279"/>
            <ac:spMk id="3" creationId="{51D23D4B-AC9F-CE7E-017F-1316BDED52EE}"/>
          </ac:spMkLst>
        </pc:spChg>
        <pc:spChg chg="mod">
          <ac:chgData name="Claire Frances MacNeil" userId="153cd1bd1edbee68" providerId="Windows Live" clId="Web-{CE804750-2BD1-4D42-A3E8-0CCD6E3AF0FE}" dt="2023-11-27T21:38:31.826" v="3976" actId="20577"/>
          <ac:spMkLst>
            <pc:docMk/>
            <pc:sldMk cId="3213557752" sldId="279"/>
            <ac:spMk id="6" creationId="{1F7F9BFB-405F-C32F-D553-12DDCCCF5FDA}"/>
          </ac:spMkLst>
        </pc:spChg>
      </pc:sldChg>
      <pc:sldChg chg="modSp">
        <pc:chgData name="Claire Frances MacNeil" userId="153cd1bd1edbee68" providerId="Windows Live" clId="Web-{CE804750-2BD1-4D42-A3E8-0CCD6E3AF0FE}" dt="2023-11-27T21:39:15.405" v="3986" actId="20577"/>
        <pc:sldMkLst>
          <pc:docMk/>
          <pc:sldMk cId="885389543" sldId="280"/>
        </pc:sldMkLst>
        <pc:spChg chg="mod">
          <ac:chgData name="Claire Frances MacNeil" userId="153cd1bd1edbee68" providerId="Windows Live" clId="Web-{CE804750-2BD1-4D42-A3E8-0CCD6E3AF0FE}" dt="2023-11-27T21:39:15.405" v="3986" actId="20577"/>
          <ac:spMkLst>
            <pc:docMk/>
            <pc:sldMk cId="885389543" sldId="280"/>
            <ac:spMk id="2" creationId="{974925AC-DF66-7E52-94DD-E6A372F2FB48}"/>
          </ac:spMkLst>
        </pc:spChg>
        <pc:spChg chg="mod">
          <ac:chgData name="Claire Frances MacNeil" userId="153cd1bd1edbee68" providerId="Windows Live" clId="Web-{CE804750-2BD1-4D42-A3E8-0CCD6E3AF0FE}" dt="2023-11-27T21:39:12.390" v="3984" actId="20577"/>
          <ac:spMkLst>
            <pc:docMk/>
            <pc:sldMk cId="885389543" sldId="280"/>
            <ac:spMk id="3" creationId="{E93F5D35-3F04-EF61-D952-3957B037BF85}"/>
          </ac:spMkLst>
        </pc:spChg>
      </pc:sldChg>
      <pc:sldChg chg="modSp">
        <pc:chgData name="Claire Frances MacNeil" userId="153cd1bd1edbee68" providerId="Windows Live" clId="Web-{CE804750-2BD1-4D42-A3E8-0CCD6E3AF0FE}" dt="2023-11-27T21:40:31.768" v="4026" actId="20577"/>
        <pc:sldMkLst>
          <pc:docMk/>
          <pc:sldMk cId="2185342277" sldId="281"/>
        </pc:sldMkLst>
        <pc:spChg chg="mod">
          <ac:chgData name="Claire Frances MacNeil" userId="153cd1bd1edbee68" providerId="Windows Live" clId="Web-{CE804750-2BD1-4D42-A3E8-0CCD6E3AF0FE}" dt="2023-11-27T21:39:19.359" v="3988" actId="20577"/>
          <ac:spMkLst>
            <pc:docMk/>
            <pc:sldMk cId="2185342277" sldId="281"/>
            <ac:spMk id="2" creationId="{65074D33-8A2C-A4D4-B260-23065C2EB340}"/>
          </ac:spMkLst>
        </pc:spChg>
        <pc:spChg chg="mod">
          <ac:chgData name="Claire Frances MacNeil" userId="153cd1bd1edbee68" providerId="Windows Live" clId="Web-{CE804750-2BD1-4D42-A3E8-0CCD6E3AF0FE}" dt="2023-11-27T21:39:50.250" v="4000" actId="20577"/>
          <ac:spMkLst>
            <pc:docMk/>
            <pc:sldMk cId="2185342277" sldId="281"/>
            <ac:spMk id="3" creationId="{B5FD6342-EADC-6A0F-2DBE-EE8998D208D7}"/>
          </ac:spMkLst>
        </pc:spChg>
        <pc:spChg chg="mod">
          <ac:chgData name="Claire Frances MacNeil" userId="153cd1bd1edbee68" providerId="Windows Live" clId="Web-{CE804750-2BD1-4D42-A3E8-0CCD6E3AF0FE}" dt="2023-11-27T21:40:17.611" v="4014" actId="20577"/>
          <ac:spMkLst>
            <pc:docMk/>
            <pc:sldMk cId="2185342277" sldId="281"/>
            <ac:spMk id="12" creationId="{564A6054-46D2-94FD-1E63-E9595FA37040}"/>
          </ac:spMkLst>
        </pc:spChg>
        <pc:spChg chg="mod">
          <ac:chgData name="Claire Frances MacNeil" userId="153cd1bd1edbee68" providerId="Windows Live" clId="Web-{CE804750-2BD1-4D42-A3E8-0CCD6E3AF0FE}" dt="2023-11-27T21:40:31.768" v="4026" actId="20577"/>
          <ac:spMkLst>
            <pc:docMk/>
            <pc:sldMk cId="2185342277" sldId="281"/>
            <ac:spMk id="32" creationId="{49F6933E-E503-60AB-71F1-505319589F5D}"/>
          </ac:spMkLst>
        </pc:spChg>
      </pc:sldChg>
      <pc:sldChg chg="modSp">
        <pc:chgData name="Claire Frances MacNeil" userId="153cd1bd1edbee68" providerId="Windows Live" clId="Web-{CE804750-2BD1-4D42-A3E8-0CCD6E3AF0FE}" dt="2023-11-27T21:48:54.333" v="4460" actId="20577"/>
        <pc:sldMkLst>
          <pc:docMk/>
          <pc:sldMk cId="41810368" sldId="282"/>
        </pc:sldMkLst>
        <pc:spChg chg="mod">
          <ac:chgData name="Claire Frances MacNeil" userId="153cd1bd1edbee68" providerId="Windows Live" clId="Web-{CE804750-2BD1-4D42-A3E8-0CCD6E3AF0FE}" dt="2023-11-27T21:41:22.910" v="4032" actId="20577"/>
          <ac:spMkLst>
            <pc:docMk/>
            <pc:sldMk cId="41810368" sldId="282"/>
            <ac:spMk id="2" creationId="{7757AB94-A3B2-37CA-FE7F-62CCEAD6AA8C}"/>
          </ac:spMkLst>
        </pc:spChg>
        <pc:spChg chg="mod">
          <ac:chgData name="Claire Frances MacNeil" userId="153cd1bd1edbee68" providerId="Windows Live" clId="Web-{CE804750-2BD1-4D42-A3E8-0CCD6E3AF0FE}" dt="2023-11-27T21:48:54.333" v="4460" actId="20577"/>
          <ac:spMkLst>
            <pc:docMk/>
            <pc:sldMk cId="41810368" sldId="282"/>
            <ac:spMk id="3" creationId="{3D8CC15A-D0C0-618D-B046-2A491EC50623}"/>
          </ac:spMkLst>
        </pc:spChg>
      </pc:sldChg>
      <pc:sldChg chg="modSp">
        <pc:chgData name="Claire Frances MacNeil" userId="153cd1bd1edbee68" providerId="Windows Live" clId="Web-{CE804750-2BD1-4D42-A3E8-0CCD6E3AF0FE}" dt="2023-11-27T21:51:35.838" v="4637" actId="20577"/>
        <pc:sldMkLst>
          <pc:docMk/>
          <pc:sldMk cId="3035228435" sldId="283"/>
        </pc:sldMkLst>
        <pc:spChg chg="mod">
          <ac:chgData name="Claire Frances MacNeil" userId="153cd1bd1edbee68" providerId="Windows Live" clId="Web-{CE804750-2BD1-4D42-A3E8-0CCD6E3AF0FE}" dt="2023-11-27T21:49:04.520" v="4474" actId="20577"/>
          <ac:spMkLst>
            <pc:docMk/>
            <pc:sldMk cId="3035228435" sldId="283"/>
            <ac:spMk id="2" creationId="{77BA273F-D90D-03DD-860A-9B222E77385D}"/>
          </ac:spMkLst>
        </pc:spChg>
        <pc:spChg chg="mod">
          <ac:chgData name="Claire Frances MacNeil" userId="153cd1bd1edbee68" providerId="Windows Live" clId="Web-{CE804750-2BD1-4D42-A3E8-0CCD6E3AF0FE}" dt="2023-11-27T21:51:35.838" v="4637" actId="20577"/>
          <ac:spMkLst>
            <pc:docMk/>
            <pc:sldMk cId="3035228435" sldId="283"/>
            <ac:spMk id="3" creationId="{645657C8-1E5C-E868-D587-B1F52E012E83}"/>
          </ac:spMkLst>
        </pc:spChg>
      </pc:sldChg>
      <pc:sldChg chg="modSp">
        <pc:chgData name="Claire Frances MacNeil" userId="153cd1bd1edbee68" providerId="Windows Live" clId="Web-{CE804750-2BD1-4D42-A3E8-0CCD6E3AF0FE}" dt="2023-11-27T21:53:03.951" v="4702" actId="20577"/>
        <pc:sldMkLst>
          <pc:docMk/>
          <pc:sldMk cId="2208684164" sldId="284"/>
        </pc:sldMkLst>
        <pc:spChg chg="mod">
          <ac:chgData name="Claire Frances MacNeil" userId="153cd1bd1edbee68" providerId="Windows Live" clId="Web-{CE804750-2BD1-4D42-A3E8-0CCD6E3AF0FE}" dt="2023-11-27T21:52:07.824" v="4645" actId="20577"/>
          <ac:spMkLst>
            <pc:docMk/>
            <pc:sldMk cId="2208684164" sldId="284"/>
            <ac:spMk id="2" creationId="{1BC0B954-0461-ABBB-09FD-D9E79B03A349}"/>
          </ac:spMkLst>
        </pc:spChg>
        <pc:spChg chg="mod">
          <ac:chgData name="Claire Frances MacNeil" userId="153cd1bd1edbee68" providerId="Windows Live" clId="Web-{CE804750-2BD1-4D42-A3E8-0CCD6E3AF0FE}" dt="2023-11-27T21:53:03.951" v="4702" actId="20577"/>
          <ac:spMkLst>
            <pc:docMk/>
            <pc:sldMk cId="2208684164" sldId="284"/>
            <ac:spMk id="3" creationId="{6B318BEC-6F2D-8E50-538A-9BF398AD8342}"/>
          </ac:spMkLst>
        </pc:spChg>
      </pc:sldChg>
      <pc:sldChg chg="modSp">
        <pc:chgData name="Claire Frances MacNeil" userId="153cd1bd1edbee68" providerId="Windows Live" clId="Web-{CE804750-2BD1-4D42-A3E8-0CCD6E3AF0FE}" dt="2023-11-27T21:56:12.270" v="4794" actId="20577"/>
        <pc:sldMkLst>
          <pc:docMk/>
          <pc:sldMk cId="473164707" sldId="285"/>
        </pc:sldMkLst>
        <pc:spChg chg="mod">
          <ac:chgData name="Claire Frances MacNeil" userId="153cd1bd1edbee68" providerId="Windows Live" clId="Web-{CE804750-2BD1-4D42-A3E8-0CCD6E3AF0FE}" dt="2023-11-27T21:55:01.283" v="4773" actId="20577"/>
          <ac:spMkLst>
            <pc:docMk/>
            <pc:sldMk cId="473164707" sldId="285"/>
            <ac:spMk id="3" creationId="{F9AEF60D-6F26-1BFE-A4A7-AD1B013187FA}"/>
          </ac:spMkLst>
        </pc:spChg>
        <pc:spChg chg="mod">
          <ac:chgData name="Claire Frances MacNeil" userId="153cd1bd1edbee68" providerId="Windows Live" clId="Web-{CE804750-2BD1-4D42-A3E8-0CCD6E3AF0FE}" dt="2023-11-27T21:56:12.270" v="4794" actId="20577"/>
          <ac:spMkLst>
            <pc:docMk/>
            <pc:sldMk cId="473164707" sldId="285"/>
            <ac:spMk id="4" creationId="{86F96148-7EE8-ACC7-5E04-EF124B19ACB7}"/>
          </ac:spMkLst>
        </pc:spChg>
        <pc:spChg chg="mod">
          <ac:chgData name="Claire Frances MacNeil" userId="153cd1bd1edbee68" providerId="Windows Live" clId="Web-{CE804750-2BD1-4D42-A3E8-0CCD6E3AF0FE}" dt="2023-11-27T21:53:31.968" v="4717" actId="14100"/>
          <ac:spMkLst>
            <pc:docMk/>
            <pc:sldMk cId="473164707" sldId="285"/>
            <ac:spMk id="5" creationId="{157C2C18-E3BC-A3B2-11AA-EF33C9F13DEA}"/>
          </ac:spMkLst>
        </pc:spChg>
      </pc:sldChg>
      <pc:sldChg chg="modSp">
        <pc:chgData name="Claire Frances MacNeil" userId="153cd1bd1edbee68" providerId="Windows Live" clId="Web-{CE804750-2BD1-4D42-A3E8-0CCD6E3AF0FE}" dt="2023-11-27T21:58:45.885" v="4995" actId="20577"/>
        <pc:sldMkLst>
          <pc:docMk/>
          <pc:sldMk cId="3887635448" sldId="286"/>
        </pc:sldMkLst>
        <pc:spChg chg="mod">
          <ac:chgData name="Claire Frances MacNeil" userId="153cd1bd1edbee68" providerId="Windows Live" clId="Web-{CE804750-2BD1-4D42-A3E8-0CCD6E3AF0FE}" dt="2023-11-27T21:56:39.271" v="4803" actId="20577"/>
          <ac:spMkLst>
            <pc:docMk/>
            <pc:sldMk cId="3887635448" sldId="286"/>
            <ac:spMk id="2" creationId="{C545C7A8-6FF6-0644-2197-A2A1B40C6553}"/>
          </ac:spMkLst>
        </pc:spChg>
        <pc:spChg chg="mod">
          <ac:chgData name="Claire Frances MacNeil" userId="153cd1bd1edbee68" providerId="Windows Live" clId="Web-{CE804750-2BD1-4D42-A3E8-0CCD6E3AF0FE}" dt="2023-11-27T21:58:45.885" v="4995" actId="20577"/>
          <ac:spMkLst>
            <pc:docMk/>
            <pc:sldMk cId="3887635448" sldId="286"/>
            <ac:spMk id="3" creationId="{81CD0050-1C87-E7D8-12B0-FC24E167C249}"/>
          </ac:spMkLst>
        </pc:spChg>
      </pc:sldChg>
      <pc:sldChg chg="modSp">
        <pc:chgData name="Claire Frances MacNeil" userId="153cd1bd1edbee68" providerId="Windows Live" clId="Web-{CE804750-2BD1-4D42-A3E8-0CCD6E3AF0FE}" dt="2023-11-27T22:03:23.364" v="5535"/>
        <pc:sldMkLst>
          <pc:docMk/>
          <pc:sldMk cId="3721420535" sldId="287"/>
        </pc:sldMkLst>
        <pc:spChg chg="mod">
          <ac:chgData name="Claire Frances MacNeil" userId="153cd1bd1edbee68" providerId="Windows Live" clId="Web-{CE804750-2BD1-4D42-A3E8-0CCD6E3AF0FE}" dt="2023-11-27T21:58:53.292" v="5004" actId="20577"/>
          <ac:spMkLst>
            <pc:docMk/>
            <pc:sldMk cId="3721420535" sldId="287"/>
            <ac:spMk id="2" creationId="{88C9E573-4370-498C-98BE-A07EBE31D3B0}"/>
          </ac:spMkLst>
        </pc:spChg>
        <pc:spChg chg="mod">
          <ac:chgData name="Claire Frances MacNeil" userId="153cd1bd1edbee68" providerId="Windows Live" clId="Web-{CE804750-2BD1-4D42-A3E8-0CCD6E3AF0FE}" dt="2023-11-27T22:00:55.093" v="5191" actId="20577"/>
          <ac:spMkLst>
            <pc:docMk/>
            <pc:sldMk cId="3721420535" sldId="287"/>
            <ac:spMk id="9" creationId="{9B2C1212-78C0-2490-0E78-CBAD67BCB587}"/>
          </ac:spMkLst>
        </pc:spChg>
        <pc:graphicFrameChg chg="mod modGraphic">
          <ac:chgData name="Claire Frances MacNeil" userId="153cd1bd1edbee68" providerId="Windows Live" clId="Web-{CE804750-2BD1-4D42-A3E8-0CCD6E3AF0FE}" dt="2023-11-27T22:03:23.364" v="5535"/>
          <ac:graphicFrameMkLst>
            <pc:docMk/>
            <pc:sldMk cId="3721420535" sldId="287"/>
            <ac:graphicFrameMk id="7" creationId="{8E21D2D1-D043-CD3E-9C16-84610B4F1805}"/>
          </ac:graphicFrameMkLst>
        </pc:graphicFrameChg>
      </pc:sldChg>
      <pc:sldChg chg="modSp">
        <pc:chgData name="Claire Frances MacNeil" userId="153cd1bd1edbee68" providerId="Windows Live" clId="Web-{CE804750-2BD1-4D42-A3E8-0CCD6E3AF0FE}" dt="2023-11-27T22:07:42.827" v="5773" actId="20577"/>
        <pc:sldMkLst>
          <pc:docMk/>
          <pc:sldMk cId="3963291882" sldId="288"/>
        </pc:sldMkLst>
        <pc:spChg chg="mod">
          <ac:chgData name="Claire Frances MacNeil" userId="153cd1bd1edbee68" providerId="Windows Live" clId="Web-{CE804750-2BD1-4D42-A3E8-0CCD6E3AF0FE}" dt="2023-11-27T22:07:42.827" v="5773" actId="20577"/>
          <ac:spMkLst>
            <pc:docMk/>
            <pc:sldMk cId="3963291882" sldId="288"/>
            <ac:spMk id="2" creationId="{A5BD7002-85DB-236B-A8B9-102380283892}"/>
          </ac:spMkLst>
        </pc:spChg>
        <pc:spChg chg="mod">
          <ac:chgData name="Claire Frances MacNeil" userId="153cd1bd1edbee68" providerId="Windows Live" clId="Web-{CE804750-2BD1-4D42-A3E8-0CCD6E3AF0FE}" dt="2023-11-27T22:07:01.685" v="5748" actId="20577"/>
          <ac:spMkLst>
            <pc:docMk/>
            <pc:sldMk cId="3963291882" sldId="288"/>
            <ac:spMk id="3" creationId="{FF2FC708-0237-DB92-A8AB-B3554B0AC5FE}"/>
          </ac:spMkLst>
        </pc:spChg>
      </pc:sldChg>
      <pc:sldChg chg="modSp">
        <pc:chgData name="Claire Frances MacNeil" userId="153cd1bd1edbee68" providerId="Windows Live" clId="Web-{CE804750-2BD1-4D42-A3E8-0CCD6E3AF0FE}" dt="2023-11-27T22:09:33.846" v="5937" actId="20577"/>
        <pc:sldMkLst>
          <pc:docMk/>
          <pc:sldMk cId="930330145" sldId="289"/>
        </pc:sldMkLst>
        <pc:spChg chg="mod">
          <ac:chgData name="Claire Frances MacNeil" userId="153cd1bd1edbee68" providerId="Windows Live" clId="Web-{CE804750-2BD1-4D42-A3E8-0CCD6E3AF0FE}" dt="2023-11-27T22:09:33.846" v="5937" actId="20577"/>
          <ac:spMkLst>
            <pc:docMk/>
            <pc:sldMk cId="930330145" sldId="289"/>
            <ac:spMk id="3" creationId="{9887A630-793B-A158-172F-A113002A469F}"/>
          </ac:spMkLst>
        </pc:spChg>
        <pc:spChg chg="mod">
          <ac:chgData name="Claire Frances MacNeil" userId="153cd1bd1edbee68" providerId="Windows Live" clId="Web-{CE804750-2BD1-4D42-A3E8-0CCD6E3AF0FE}" dt="2023-11-27T22:07:45.733" v="5775" actId="20577"/>
          <ac:spMkLst>
            <pc:docMk/>
            <pc:sldMk cId="930330145" sldId="289"/>
            <ac:spMk id="5" creationId="{EED0F504-E4AF-554E-0806-F45F1B102809}"/>
          </ac:spMkLst>
        </pc:spChg>
      </pc:sldChg>
      <pc:sldChg chg="modSp">
        <pc:chgData name="Claire Frances MacNeil" userId="153cd1bd1edbee68" providerId="Windows Live" clId="Web-{CE804750-2BD1-4D42-A3E8-0CCD6E3AF0FE}" dt="2023-11-27T22:13:08.401" v="6179" actId="20577"/>
        <pc:sldMkLst>
          <pc:docMk/>
          <pc:sldMk cId="1897433569" sldId="290"/>
        </pc:sldMkLst>
        <pc:spChg chg="mod">
          <ac:chgData name="Claire Frances MacNeil" userId="153cd1bd1edbee68" providerId="Windows Live" clId="Web-{CE804750-2BD1-4D42-A3E8-0CCD6E3AF0FE}" dt="2023-11-27T22:13:08.401" v="6179" actId="20577"/>
          <ac:spMkLst>
            <pc:docMk/>
            <pc:sldMk cId="1897433569" sldId="290"/>
            <ac:spMk id="2" creationId="{CC38EFFF-EC7F-FCA1-E5B4-5935B4DBA295}"/>
          </ac:spMkLst>
        </pc:spChg>
        <pc:spChg chg="mod">
          <ac:chgData name="Claire Frances MacNeil" userId="153cd1bd1edbee68" providerId="Windows Live" clId="Web-{CE804750-2BD1-4D42-A3E8-0CCD6E3AF0FE}" dt="2023-11-27T22:12:58.432" v="6176" actId="20577"/>
          <ac:spMkLst>
            <pc:docMk/>
            <pc:sldMk cId="1897433569" sldId="290"/>
            <ac:spMk id="3" creationId="{3ACB4758-F685-6486-8B04-1E1E4D6C3309}"/>
          </ac:spMkLst>
        </pc:spChg>
      </pc:sldChg>
      <pc:sldChg chg="addSp delSp modSp">
        <pc:chgData name="Claire Frances MacNeil" userId="153cd1bd1edbee68" providerId="Windows Live" clId="Web-{CE804750-2BD1-4D42-A3E8-0CCD6E3AF0FE}" dt="2023-11-27T22:14:09.028" v="6242" actId="20577"/>
        <pc:sldMkLst>
          <pc:docMk/>
          <pc:sldMk cId="2166382287" sldId="291"/>
        </pc:sldMkLst>
        <pc:spChg chg="mod">
          <ac:chgData name="Claire Frances MacNeil" userId="153cd1bd1edbee68" providerId="Windows Live" clId="Web-{CE804750-2BD1-4D42-A3E8-0CCD6E3AF0FE}" dt="2023-11-27T22:13:16.261" v="6184" actId="20577"/>
          <ac:spMkLst>
            <pc:docMk/>
            <pc:sldMk cId="2166382287" sldId="291"/>
            <ac:spMk id="2" creationId="{356F4F07-15D7-4C91-A1DB-637057926D13}"/>
          </ac:spMkLst>
        </pc:spChg>
        <pc:spChg chg="add del mod">
          <ac:chgData name="Claire Frances MacNeil" userId="153cd1bd1edbee68" providerId="Windows Live" clId="Web-{CE804750-2BD1-4D42-A3E8-0CCD6E3AF0FE}" dt="2023-11-27T22:14:09.028" v="6242" actId="20577"/>
          <ac:spMkLst>
            <pc:docMk/>
            <pc:sldMk cId="2166382287" sldId="291"/>
            <ac:spMk id="3" creationId="{512D0E8E-CDC3-F6E6-1B7F-767E1BF49867}"/>
          </ac:spMkLst>
        </pc:spChg>
        <pc:spChg chg="add del mod">
          <ac:chgData name="Claire Frances MacNeil" userId="153cd1bd1edbee68" providerId="Windows Live" clId="Web-{CE804750-2BD1-4D42-A3E8-0CCD6E3AF0FE}" dt="2023-11-27T22:13:36.496" v="6217"/>
          <ac:spMkLst>
            <pc:docMk/>
            <pc:sldMk cId="2166382287" sldId="291"/>
            <ac:spMk id="6" creationId="{097C9B09-68C6-9AFE-C34D-3989199806CB}"/>
          </ac:spMkLst>
        </pc:spChg>
      </pc:sldChg>
      <pc:sldChg chg="modSp">
        <pc:chgData name="Claire Frances MacNeil" userId="153cd1bd1edbee68" providerId="Windows Live" clId="Web-{CE804750-2BD1-4D42-A3E8-0CCD6E3AF0FE}" dt="2023-11-27T22:17:58.224" v="6510" actId="20577"/>
        <pc:sldMkLst>
          <pc:docMk/>
          <pc:sldMk cId="1403594817" sldId="292"/>
        </pc:sldMkLst>
        <pc:spChg chg="mod">
          <ac:chgData name="Claire Frances MacNeil" userId="153cd1bd1edbee68" providerId="Windows Live" clId="Web-{CE804750-2BD1-4D42-A3E8-0CCD6E3AF0FE}" dt="2023-11-27T22:16:10.814" v="6404" actId="20577"/>
          <ac:spMkLst>
            <pc:docMk/>
            <pc:sldMk cId="1403594817" sldId="292"/>
            <ac:spMk id="3" creationId="{BA2D87F7-4CA8-DF4C-CCFA-27F85AEA4854}"/>
          </ac:spMkLst>
        </pc:spChg>
        <pc:spChg chg="mod">
          <ac:chgData name="Claire Frances MacNeil" userId="153cd1bd1edbee68" providerId="Windows Live" clId="Web-{CE804750-2BD1-4D42-A3E8-0CCD6E3AF0FE}" dt="2023-11-27T22:14:21.607" v="6244" actId="20577"/>
          <ac:spMkLst>
            <pc:docMk/>
            <pc:sldMk cId="1403594817" sldId="292"/>
            <ac:spMk id="6" creationId="{8C332FF1-465A-39B9-CD5F-2B9C9617C263}"/>
          </ac:spMkLst>
        </pc:spChg>
        <pc:spChg chg="mod">
          <ac:chgData name="Claire Frances MacNeil" userId="153cd1bd1edbee68" providerId="Windows Live" clId="Web-{CE804750-2BD1-4D42-A3E8-0CCD6E3AF0FE}" dt="2023-11-27T22:17:58.224" v="6510" actId="20577"/>
          <ac:spMkLst>
            <pc:docMk/>
            <pc:sldMk cId="1403594817" sldId="292"/>
            <ac:spMk id="8" creationId="{606D1328-F5CB-391F-28EA-DEF7C97C3C26}"/>
          </ac:spMkLst>
        </pc:spChg>
      </pc:sldChg>
      <pc:sldChg chg="modSp">
        <pc:chgData name="Claire Frances MacNeil" userId="153cd1bd1edbee68" providerId="Windows Live" clId="Web-{CE804750-2BD1-4D42-A3E8-0CCD6E3AF0FE}" dt="2023-11-27T22:19:12.414" v="6547" actId="20577"/>
        <pc:sldMkLst>
          <pc:docMk/>
          <pc:sldMk cId="2990452194" sldId="293"/>
        </pc:sldMkLst>
        <pc:spChg chg="mod">
          <ac:chgData name="Claire Frances MacNeil" userId="153cd1bd1edbee68" providerId="Windows Live" clId="Web-{CE804750-2BD1-4D42-A3E8-0CCD6E3AF0FE}" dt="2023-11-27T22:18:41.851" v="6519" actId="20577"/>
          <ac:spMkLst>
            <pc:docMk/>
            <pc:sldMk cId="2990452194" sldId="293"/>
            <ac:spMk id="2" creationId="{B730B97C-ABDC-9322-6F43-B65168D55140}"/>
          </ac:spMkLst>
        </pc:spChg>
        <pc:spChg chg="mod">
          <ac:chgData name="Claire Frances MacNeil" userId="153cd1bd1edbee68" providerId="Windows Live" clId="Web-{CE804750-2BD1-4D42-A3E8-0CCD6E3AF0FE}" dt="2023-11-27T22:19:12.414" v="6547" actId="20577"/>
          <ac:spMkLst>
            <pc:docMk/>
            <pc:sldMk cId="2990452194" sldId="293"/>
            <ac:spMk id="3" creationId="{A86DDD0B-1C58-A143-72DF-FCC79B289F8E}"/>
          </ac:spMkLst>
        </pc:spChg>
      </pc:sldChg>
      <pc:sldChg chg="modSp">
        <pc:chgData name="Claire Frances MacNeil" userId="153cd1bd1edbee68" providerId="Windows Live" clId="Web-{CE804750-2BD1-4D42-A3E8-0CCD6E3AF0FE}" dt="2023-11-27T22:21:07.340" v="6588" actId="20577"/>
        <pc:sldMkLst>
          <pc:docMk/>
          <pc:sldMk cId="4243417590" sldId="294"/>
        </pc:sldMkLst>
        <pc:spChg chg="mod">
          <ac:chgData name="Claire Frances MacNeil" userId="153cd1bd1edbee68" providerId="Windows Live" clId="Web-{CE804750-2BD1-4D42-A3E8-0CCD6E3AF0FE}" dt="2023-11-27T22:21:07.340" v="6588" actId="20577"/>
          <ac:spMkLst>
            <pc:docMk/>
            <pc:sldMk cId="4243417590" sldId="294"/>
            <ac:spMk id="3" creationId="{FFD5DE6F-47F5-57EE-E356-09C80D1956C7}"/>
          </ac:spMkLst>
        </pc:spChg>
        <pc:spChg chg="mod">
          <ac:chgData name="Claire Frances MacNeil" userId="153cd1bd1edbee68" providerId="Windows Live" clId="Web-{CE804750-2BD1-4D42-A3E8-0CCD6E3AF0FE}" dt="2023-11-27T22:19:31.728" v="6564" actId="14100"/>
          <ac:spMkLst>
            <pc:docMk/>
            <pc:sldMk cId="4243417590" sldId="294"/>
            <ac:spMk id="5" creationId="{3E4C977C-809D-BFF8-7C74-72A418BCCEB2}"/>
          </ac:spMkLst>
        </pc:spChg>
        <pc:spChg chg="mod">
          <ac:chgData name="Claire Frances MacNeil" userId="153cd1bd1edbee68" providerId="Windows Live" clId="Web-{CE804750-2BD1-4D42-A3E8-0CCD6E3AF0FE}" dt="2023-11-27T22:20:07.151" v="6576" actId="20577"/>
          <ac:spMkLst>
            <pc:docMk/>
            <pc:sldMk cId="4243417590" sldId="294"/>
            <ac:spMk id="7" creationId="{EF253501-91F4-99E0-2532-5EF670BC2C14}"/>
          </ac:spMkLst>
        </pc:spChg>
      </pc:sldChg>
      <pc:sldChg chg="modSp">
        <pc:chgData name="Claire Frances MacNeil" userId="153cd1bd1edbee68" providerId="Windows Live" clId="Web-{CE804750-2BD1-4D42-A3E8-0CCD6E3AF0FE}" dt="2023-11-27T22:24:54.927" v="6922" actId="20577"/>
        <pc:sldMkLst>
          <pc:docMk/>
          <pc:sldMk cId="3550490365" sldId="295"/>
        </pc:sldMkLst>
        <pc:spChg chg="mod">
          <ac:chgData name="Claire Frances MacNeil" userId="153cd1bd1edbee68" providerId="Windows Live" clId="Web-{CE804750-2BD1-4D42-A3E8-0CCD6E3AF0FE}" dt="2023-11-27T22:21:26.060" v="6625" actId="20577"/>
          <ac:spMkLst>
            <pc:docMk/>
            <pc:sldMk cId="3550490365" sldId="295"/>
            <ac:spMk id="2" creationId="{A8E0CAF6-5F2E-E417-EC05-651F24709DC5}"/>
          </ac:spMkLst>
        </pc:spChg>
        <pc:spChg chg="mod">
          <ac:chgData name="Claire Frances MacNeil" userId="153cd1bd1edbee68" providerId="Windows Live" clId="Web-{CE804750-2BD1-4D42-A3E8-0CCD6E3AF0FE}" dt="2023-11-27T22:24:54.927" v="6922" actId="20577"/>
          <ac:spMkLst>
            <pc:docMk/>
            <pc:sldMk cId="3550490365" sldId="295"/>
            <ac:spMk id="3" creationId="{1077B3C1-9A4A-52F2-93F2-23FAA815188E}"/>
          </ac:spMkLst>
        </pc:spChg>
      </pc:sldChg>
      <pc:sldChg chg="modSp">
        <pc:chgData name="Claire Frances MacNeil" userId="153cd1bd1edbee68" providerId="Windows Live" clId="Web-{CE804750-2BD1-4D42-A3E8-0CCD6E3AF0FE}" dt="2023-11-27T22:28:22.419" v="7130" actId="20577"/>
        <pc:sldMkLst>
          <pc:docMk/>
          <pc:sldMk cId="865603184" sldId="296"/>
        </pc:sldMkLst>
        <pc:spChg chg="mod">
          <ac:chgData name="Claire Frances MacNeil" userId="153cd1bd1edbee68" providerId="Windows Live" clId="Web-{CE804750-2BD1-4D42-A3E8-0CCD6E3AF0FE}" dt="2023-11-27T22:27:20.010" v="7029" actId="20577"/>
          <ac:spMkLst>
            <pc:docMk/>
            <pc:sldMk cId="865603184" sldId="296"/>
            <ac:spMk id="2" creationId="{25F24530-5ABC-6356-3615-92371AA61CE3}"/>
          </ac:spMkLst>
        </pc:spChg>
        <pc:spChg chg="mod">
          <ac:chgData name="Claire Frances MacNeil" userId="153cd1bd1edbee68" providerId="Windows Live" clId="Web-{CE804750-2BD1-4D42-A3E8-0CCD6E3AF0FE}" dt="2023-11-27T22:28:22.419" v="7130" actId="20577"/>
          <ac:spMkLst>
            <pc:docMk/>
            <pc:sldMk cId="865603184" sldId="296"/>
            <ac:spMk id="3" creationId="{F3A08359-A651-C9D9-352A-9AD589A2E5BB}"/>
          </ac:spMkLst>
        </pc:spChg>
      </pc:sldChg>
      <pc:sldChg chg="modSp">
        <pc:chgData name="Claire Frances MacNeil" userId="153cd1bd1edbee68" providerId="Windows Live" clId="Web-{CE804750-2BD1-4D42-A3E8-0CCD6E3AF0FE}" dt="2023-11-27T22:35:34.591" v="7585" actId="20577"/>
        <pc:sldMkLst>
          <pc:docMk/>
          <pc:sldMk cId="252632944" sldId="298"/>
        </pc:sldMkLst>
        <pc:spChg chg="mod">
          <ac:chgData name="Claire Frances MacNeil" userId="153cd1bd1edbee68" providerId="Windows Live" clId="Web-{CE804750-2BD1-4D42-A3E8-0CCD6E3AF0FE}" dt="2023-11-27T22:34:48.870" v="7507" actId="20577"/>
          <ac:spMkLst>
            <pc:docMk/>
            <pc:sldMk cId="252632944" sldId="298"/>
            <ac:spMk id="2" creationId="{1C674BB5-7B53-ECBA-9E83-D62BF4B72DAB}"/>
          </ac:spMkLst>
        </pc:spChg>
        <pc:spChg chg="mod">
          <ac:chgData name="Claire Frances MacNeil" userId="153cd1bd1edbee68" providerId="Windows Live" clId="Web-{CE804750-2BD1-4D42-A3E8-0CCD6E3AF0FE}" dt="2023-11-27T22:35:34.591" v="7585" actId="20577"/>
          <ac:spMkLst>
            <pc:docMk/>
            <pc:sldMk cId="252632944" sldId="298"/>
            <ac:spMk id="3" creationId="{5C3F2263-CFFE-C9D9-0147-B2AA35348A12}"/>
          </ac:spMkLst>
        </pc:spChg>
      </pc:sldChg>
      <pc:sldChg chg="modSp">
        <pc:chgData name="Claire Frances MacNeil" userId="153cd1bd1edbee68" providerId="Windows Live" clId="Web-{CE804750-2BD1-4D42-A3E8-0CCD6E3AF0FE}" dt="2023-11-27T22:38:12.315" v="7897" actId="20577"/>
        <pc:sldMkLst>
          <pc:docMk/>
          <pc:sldMk cId="272495311" sldId="299"/>
        </pc:sldMkLst>
        <pc:spChg chg="mod">
          <ac:chgData name="Claire Frances MacNeil" userId="153cd1bd1edbee68" providerId="Windows Live" clId="Web-{CE804750-2BD1-4D42-A3E8-0CCD6E3AF0FE}" dt="2023-11-27T22:36:42.984" v="7736" actId="20577"/>
          <ac:spMkLst>
            <pc:docMk/>
            <pc:sldMk cId="272495311" sldId="299"/>
            <ac:spMk id="3" creationId="{67A4E158-CC71-1BC1-8477-6BB5024D2949}"/>
          </ac:spMkLst>
        </pc:spChg>
        <pc:spChg chg="mod">
          <ac:chgData name="Claire Frances MacNeil" userId="153cd1bd1edbee68" providerId="Windows Live" clId="Web-{CE804750-2BD1-4D42-A3E8-0CCD6E3AF0FE}" dt="2023-11-27T22:34:54.777" v="7511" actId="20577"/>
          <ac:spMkLst>
            <pc:docMk/>
            <pc:sldMk cId="272495311" sldId="299"/>
            <ac:spMk id="5" creationId="{85AB5D23-F5AA-D854-B7A1-EEAD96142410}"/>
          </ac:spMkLst>
        </pc:spChg>
        <pc:spChg chg="mod">
          <ac:chgData name="Claire Frances MacNeil" userId="153cd1bd1edbee68" providerId="Windows Live" clId="Web-{CE804750-2BD1-4D42-A3E8-0CCD6E3AF0FE}" dt="2023-11-27T22:38:12.315" v="7897" actId="20577"/>
          <ac:spMkLst>
            <pc:docMk/>
            <pc:sldMk cId="272495311" sldId="299"/>
            <ac:spMk id="7" creationId="{C4EAA02F-4EA7-2C47-2FDE-F51AE72106C2}"/>
          </ac:spMkLst>
        </pc:spChg>
      </pc:sldChg>
      <pc:sldChg chg="modSp addCm modCm">
        <pc:chgData name="Claire Frances MacNeil" userId="153cd1bd1edbee68" providerId="Windows Live" clId="Web-{CE804750-2BD1-4D42-A3E8-0CCD6E3AF0FE}" dt="2023-11-27T22:34:23.463" v="7495" actId="1076"/>
        <pc:sldMkLst>
          <pc:docMk/>
          <pc:sldMk cId="2046040436" sldId="300"/>
        </pc:sldMkLst>
        <pc:spChg chg="mod">
          <ac:chgData name="Claire Frances MacNeil" userId="153cd1bd1edbee68" providerId="Windows Live" clId="Web-{CE804750-2BD1-4D42-A3E8-0CCD6E3AF0FE}" dt="2023-11-27T22:28:51.357" v="7142" actId="1076"/>
          <ac:spMkLst>
            <pc:docMk/>
            <pc:sldMk cId="2046040436" sldId="300"/>
            <ac:spMk id="6" creationId="{DE40D94D-8B6A-B441-D777-2D87D629C243}"/>
          </ac:spMkLst>
        </pc:spChg>
        <pc:spChg chg="mod">
          <ac:chgData name="Claire Frances MacNeil" userId="153cd1bd1edbee68" providerId="Windows Live" clId="Web-{CE804750-2BD1-4D42-A3E8-0CCD6E3AF0FE}" dt="2023-11-27T22:29:57.235" v="7248" actId="20577"/>
          <ac:spMkLst>
            <pc:docMk/>
            <pc:sldMk cId="2046040436" sldId="300"/>
            <ac:spMk id="9" creationId="{258A77BE-68C2-885C-8688-71668ABE4E2F}"/>
          </ac:spMkLst>
        </pc:spChg>
        <pc:spChg chg="mod">
          <ac:chgData name="Claire Frances MacNeil" userId="153cd1bd1edbee68" providerId="Windows Live" clId="Web-{CE804750-2BD1-4D42-A3E8-0CCD6E3AF0FE}" dt="2023-11-27T22:34:23.463" v="7495" actId="1076"/>
          <ac:spMkLst>
            <pc:docMk/>
            <pc:sldMk cId="2046040436" sldId="300"/>
            <ac:spMk id="11" creationId="{CA8E8E74-6123-A545-B806-9CC3F48807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laire Frances MacNeil" userId="153cd1bd1edbee68" providerId="Windows Live" clId="Web-{CE804750-2BD1-4D42-A3E8-0CCD6E3AF0FE}" dt="2023-11-27T22:34:21.041" v="7494" actId="20577"/>
              <pc2:cmMkLst xmlns:pc2="http://schemas.microsoft.com/office/powerpoint/2019/9/main/command">
                <pc:docMk/>
                <pc:sldMk cId="2046040436" sldId="300"/>
                <pc2:cmMk id="{ABD330DC-2ABB-4B82-9FC6-FDD8F6CB2AB4}"/>
              </pc2:cmMkLst>
            </pc226:cmChg>
          </p:ext>
        </pc:extLst>
      </pc:sldChg>
      <pc:sldChg chg="modSp add">
        <pc:chgData name="Claire Frances MacNeil" userId="153cd1bd1edbee68" providerId="Windows Live" clId="Web-{CE804750-2BD1-4D42-A3E8-0CCD6E3AF0FE}" dt="2023-11-27T20:45:26.819" v="1785" actId="20577"/>
        <pc:sldMkLst>
          <pc:docMk/>
          <pc:sldMk cId="2691466079" sldId="302"/>
        </pc:sldMkLst>
        <pc:spChg chg="mod">
          <ac:chgData name="Claire Frances MacNeil" userId="153cd1bd1edbee68" providerId="Windows Live" clId="Web-{CE804750-2BD1-4D42-A3E8-0CCD6E3AF0FE}" dt="2023-11-27T20:45:26.819" v="1785" actId="20577"/>
          <ac:spMkLst>
            <pc:docMk/>
            <pc:sldMk cId="2691466079" sldId="302"/>
            <ac:spMk id="3" creationId="{494A21AD-BC7C-16EE-FF14-EF75B55E0C26}"/>
          </ac:spMkLst>
        </pc:spChg>
      </pc:sldChg>
      <pc:sldChg chg="modSp add">
        <pc:chgData name="Claire Frances MacNeil" userId="153cd1bd1edbee68" providerId="Windows Live" clId="Web-{CE804750-2BD1-4D42-A3E8-0CCD6E3AF0FE}" dt="2023-11-27T20:45:09.678" v="1781" actId="20577"/>
        <pc:sldMkLst>
          <pc:docMk/>
          <pc:sldMk cId="3267647017" sldId="303"/>
        </pc:sldMkLst>
        <pc:spChg chg="mod">
          <ac:chgData name="Claire Frances MacNeil" userId="153cd1bd1edbee68" providerId="Windows Live" clId="Web-{CE804750-2BD1-4D42-A3E8-0CCD6E3AF0FE}" dt="2023-11-27T20:45:09.678" v="1781" actId="20577"/>
          <ac:spMkLst>
            <pc:docMk/>
            <pc:sldMk cId="3267647017" sldId="303"/>
            <ac:spMk id="3" creationId="{494A21AD-BC7C-16EE-FF14-EF75B55E0C26}"/>
          </ac:spMkLst>
        </pc:spChg>
      </pc:sldChg>
      <pc:sldChg chg="modSp add">
        <pc:chgData name="Claire Frances MacNeil" userId="153cd1bd1edbee68" providerId="Windows Live" clId="Web-{CE804750-2BD1-4D42-A3E8-0CCD6E3AF0FE}" dt="2023-11-27T20:50:41.221" v="2169" actId="20577"/>
        <pc:sldMkLst>
          <pc:docMk/>
          <pc:sldMk cId="1419910974" sldId="304"/>
        </pc:sldMkLst>
        <pc:spChg chg="mod">
          <ac:chgData name="Claire Frances MacNeil" userId="153cd1bd1edbee68" providerId="Windows Live" clId="Web-{CE804750-2BD1-4D42-A3E8-0CCD6E3AF0FE}" dt="2023-11-27T20:50:41.221" v="2169" actId="20577"/>
          <ac:spMkLst>
            <pc:docMk/>
            <pc:sldMk cId="1419910974" sldId="304"/>
            <ac:spMk id="2" creationId="{6E526B62-A598-AB82-F37A-066621D28555}"/>
          </ac:spMkLst>
        </pc:spChg>
      </pc:sldChg>
      <pc:sldChg chg="add del ord replId">
        <pc:chgData name="Claire Frances MacNeil" userId="153cd1bd1edbee68" providerId="Windows Live" clId="Web-{CE804750-2BD1-4D42-A3E8-0CCD6E3AF0FE}" dt="2023-11-27T21:56:14.317" v="4795"/>
        <pc:sldMkLst>
          <pc:docMk/>
          <pc:sldMk cId="498102297" sldId="305"/>
        </pc:sldMkLst>
      </pc:sldChg>
      <pc:sldChg chg="add del replId">
        <pc:chgData name="Claire Frances MacNeil" userId="153cd1bd1edbee68" providerId="Windows Live" clId="Web-{CE804750-2BD1-4D42-A3E8-0CCD6E3AF0FE}" dt="2023-11-27T22:19:47.744" v="6569"/>
        <pc:sldMkLst>
          <pc:docMk/>
          <pc:sldMk cId="3801699719" sldId="305"/>
        </pc:sldMkLst>
      </pc:sldChg>
      <pc:sldChg chg="add del replId">
        <pc:chgData name="Claire Frances MacNeil" userId="153cd1bd1edbee68" providerId="Windows Live" clId="Web-{CE804750-2BD1-4D42-A3E8-0CCD6E3AF0FE}" dt="2023-11-27T21:53:10.342" v="4703"/>
        <pc:sldMkLst>
          <pc:docMk/>
          <pc:sldMk cId="3054715932" sldId="306"/>
        </pc:sldMkLst>
      </pc:sldChg>
      <pc:sldChg chg="add del replId">
        <pc:chgData name="Claire Frances MacNeil" userId="153cd1bd1edbee68" providerId="Windows Live" clId="Web-{CE804750-2BD1-4D42-A3E8-0CCD6E3AF0FE}" dt="2023-11-27T22:19:13.289" v="6548"/>
        <pc:sldMkLst>
          <pc:docMk/>
          <pc:sldMk cId="3694429917" sldId="306"/>
        </pc:sldMkLst>
      </pc:sldChg>
    </pc:docChg>
  </pc:docChgLst>
  <pc:docChgLst>
    <pc:chgData name="Claire Frances MacNeil" userId="153cd1bd1edbee68" providerId="Windows Live" clId="Web-{99E3C3DF-B084-43D3-9E24-D3668FF00C7C}"/>
    <pc:docChg chg="addSld delSld modSld">
      <pc:chgData name="Claire Frances MacNeil" userId="153cd1bd1edbee68" providerId="Windows Live" clId="Web-{99E3C3DF-B084-43D3-9E24-D3668FF00C7C}" dt="2023-11-14T14:20:52.113" v="82"/>
      <pc:docMkLst>
        <pc:docMk/>
      </pc:docMkLst>
      <pc:sldChg chg="modSp">
        <pc:chgData name="Claire Frances MacNeil" userId="153cd1bd1edbee68" providerId="Windows Live" clId="Web-{99E3C3DF-B084-43D3-9E24-D3668FF00C7C}" dt="2023-11-14T13:54:31.482" v="13" actId="20577"/>
        <pc:sldMkLst>
          <pc:docMk/>
          <pc:sldMk cId="1432568817" sldId="256"/>
        </pc:sldMkLst>
        <pc:spChg chg="mod">
          <ac:chgData name="Claire Frances MacNeil" userId="153cd1bd1edbee68" providerId="Windows Live" clId="Web-{99E3C3DF-B084-43D3-9E24-D3668FF00C7C}" dt="2023-11-14T13:54:31.482" v="13" actId="20577"/>
          <ac:spMkLst>
            <pc:docMk/>
            <pc:sldMk cId="1432568817" sldId="256"/>
            <ac:spMk id="3" creationId="{1764CD32-4E97-9BA3-953A-52D6C59DA0EC}"/>
          </ac:spMkLst>
        </pc:spChg>
      </pc:sldChg>
      <pc:sldChg chg="modSp">
        <pc:chgData name="Claire Frances MacNeil" userId="153cd1bd1edbee68" providerId="Windows Live" clId="Web-{99E3C3DF-B084-43D3-9E24-D3668FF00C7C}" dt="2023-11-14T14:15:14.183" v="65" actId="20577"/>
        <pc:sldMkLst>
          <pc:docMk/>
          <pc:sldMk cId="3483999700" sldId="257"/>
        </pc:sldMkLst>
        <pc:spChg chg="mod">
          <ac:chgData name="Claire Frances MacNeil" userId="153cd1bd1edbee68" providerId="Windows Live" clId="Web-{99E3C3DF-B084-43D3-9E24-D3668FF00C7C}" dt="2023-11-14T14:15:14.183" v="65" actId="20577"/>
          <ac:spMkLst>
            <pc:docMk/>
            <pc:sldMk cId="3483999700" sldId="257"/>
            <ac:spMk id="2" creationId="{023D8999-B7C1-90C0-9377-8E557DFF0406}"/>
          </ac:spMkLst>
        </pc:spChg>
        <pc:spChg chg="mod">
          <ac:chgData name="Claire Frances MacNeil" userId="153cd1bd1edbee68" providerId="Windows Live" clId="Web-{99E3C3DF-B084-43D3-9E24-D3668FF00C7C}" dt="2023-11-14T14:07:04.187" v="63" actId="20577"/>
          <ac:spMkLst>
            <pc:docMk/>
            <pc:sldMk cId="3483999700" sldId="257"/>
            <ac:spMk id="3" creationId="{180BE8D2-15FB-F704-B63B-F9CFE2CCF7AF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642854366" sldId="258"/>
        </pc:sldMkLst>
        <pc:spChg chg="mod">
          <ac:chgData name="Claire Frances MacNeil" userId="153cd1bd1edbee68" providerId="Windows Live" clId="Web-{99E3C3DF-B084-43D3-9E24-D3668FF00C7C}" dt="2023-11-14T14:19:23.939" v="71" actId="20577"/>
          <ac:spMkLst>
            <pc:docMk/>
            <pc:sldMk cId="642854366" sldId="258"/>
            <ac:spMk id="2" creationId="{9A9FCEFA-35A5-55D8-D9C0-A88BA6E86624}"/>
          </ac:spMkLst>
        </pc:spChg>
        <pc:graphicFrameChg chg="modGraphic">
          <ac:chgData name="Claire Frances MacNeil" userId="153cd1bd1edbee68" providerId="Windows Live" clId="Web-{99E3C3DF-B084-43D3-9E24-D3668FF00C7C}" dt="2023-11-14T14:20:52.113" v="82"/>
          <ac:graphicFrameMkLst>
            <pc:docMk/>
            <pc:sldMk cId="642854366" sldId="258"/>
            <ac:graphicFrameMk id="4" creationId="{3C8C10E2-8A98-F8C9-3127-035A59159215}"/>
          </ac:graphicFrameMkLst>
        </pc:graphicFrameChg>
      </pc:sldChg>
      <pc:sldChg chg="del">
        <pc:chgData name="Claire Frances MacNeil" userId="153cd1bd1edbee68" providerId="Windows Live" clId="Web-{99E3C3DF-B084-43D3-9E24-D3668FF00C7C}" dt="2023-11-14T14:15:15.589" v="66"/>
        <pc:sldMkLst>
          <pc:docMk/>
          <pc:sldMk cId="255380911" sldId="259"/>
        </pc:sldMkLst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3987995029" sldId="260"/>
        </pc:sldMkLst>
        <pc:spChg chg="mod">
          <ac:chgData name="Claire Frances MacNeil" userId="153cd1bd1edbee68" providerId="Windows Live" clId="Web-{99E3C3DF-B084-43D3-9E24-D3668FF00C7C}" dt="2023-11-14T14:19:27.033" v="73" actId="20577"/>
          <ac:spMkLst>
            <pc:docMk/>
            <pc:sldMk cId="3987995029" sldId="260"/>
            <ac:spMk id="9" creationId="{87A043FD-0A31-BB50-61AE-7DCF5B805D55}"/>
          </ac:spMkLst>
        </pc:spChg>
        <pc:graphicFrameChg chg="modGraphic">
          <ac:chgData name="Claire Frances MacNeil" userId="153cd1bd1edbee68" providerId="Windows Live" clId="Web-{99E3C3DF-B084-43D3-9E24-D3668FF00C7C}" dt="2023-11-14T14:20:52.113" v="82"/>
          <ac:graphicFrameMkLst>
            <pc:docMk/>
            <pc:sldMk cId="3987995029" sldId="260"/>
            <ac:graphicFrameMk id="5" creationId="{57B6E2F2-364D-1880-DD6B-61F88E821F91}"/>
          </ac:graphicFrameMkLst>
        </pc:graphicFrame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3695951330" sldId="261"/>
        </pc:sldMkLst>
        <pc:spChg chg="mod">
          <ac:chgData name="Claire Frances MacNeil" userId="153cd1bd1edbee68" providerId="Windows Live" clId="Web-{99E3C3DF-B084-43D3-9E24-D3668FF00C7C}" dt="2023-11-14T14:19:31.408" v="75" actId="20577"/>
          <ac:spMkLst>
            <pc:docMk/>
            <pc:sldMk cId="3695951330" sldId="261"/>
            <ac:spMk id="9" creationId="{6AC6A9CE-0785-5D90-8073-8A05B52AB11F}"/>
          </ac:spMkLst>
        </pc:spChg>
        <pc:graphicFrameChg chg="modGraphic">
          <ac:chgData name="Claire Frances MacNeil" userId="153cd1bd1edbee68" providerId="Windows Live" clId="Web-{99E3C3DF-B084-43D3-9E24-D3668FF00C7C}" dt="2023-11-14T14:20:52.113" v="82"/>
          <ac:graphicFrameMkLst>
            <pc:docMk/>
            <pc:sldMk cId="3695951330" sldId="261"/>
            <ac:graphicFrameMk id="5" creationId="{026004EF-9108-C22E-6F80-4CAEDB9F23D2}"/>
          </ac:graphicFrameMkLst>
        </pc:graphicFrame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1771347014" sldId="262"/>
        </pc:sldMkLst>
        <pc:spChg chg="mod">
          <ac:chgData name="Claire Frances MacNeil" userId="153cd1bd1edbee68" providerId="Windows Live" clId="Web-{99E3C3DF-B084-43D3-9E24-D3668FF00C7C}" dt="2023-11-14T14:19:35.939" v="78" actId="20577"/>
          <ac:spMkLst>
            <pc:docMk/>
            <pc:sldMk cId="1771347014" sldId="262"/>
            <ac:spMk id="4" creationId="{BD43F1CD-7944-AE86-4461-952D27ECF454}"/>
          </ac:spMkLst>
        </pc:spChg>
        <pc:graphicFrameChg chg="modGraphic">
          <ac:chgData name="Claire Frances MacNeil" userId="153cd1bd1edbee68" providerId="Windows Live" clId="Web-{99E3C3DF-B084-43D3-9E24-D3668FF00C7C}" dt="2023-11-14T14:20:52.113" v="82"/>
          <ac:graphicFrameMkLst>
            <pc:docMk/>
            <pc:sldMk cId="1771347014" sldId="262"/>
            <ac:graphicFrameMk id="5" creationId="{D27972E1-06B8-336D-DA8D-AC83F9DE6687}"/>
          </ac:graphicFrameMkLst>
        </pc:graphicFrame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602678828" sldId="263"/>
        </pc:sldMkLst>
        <pc:spChg chg="mod">
          <ac:chgData name="Claire Frances MacNeil" userId="153cd1bd1edbee68" providerId="Windows Live" clId="Web-{99E3C3DF-B084-43D3-9E24-D3668FF00C7C}" dt="2023-11-14T14:19:34.236" v="77" actId="20577"/>
          <ac:spMkLst>
            <pc:docMk/>
            <pc:sldMk cId="602678828" sldId="263"/>
            <ac:spMk id="9" creationId="{320C8115-8F47-BAF8-69CD-3BB061CE589B}"/>
          </ac:spMkLst>
        </pc:spChg>
        <pc:graphicFrameChg chg="modGraphic">
          <ac:chgData name="Claire Frances MacNeil" userId="153cd1bd1edbee68" providerId="Windows Live" clId="Web-{99E3C3DF-B084-43D3-9E24-D3668FF00C7C}" dt="2023-11-14T14:20:52.113" v="82"/>
          <ac:graphicFrameMkLst>
            <pc:docMk/>
            <pc:sldMk cId="602678828" sldId="263"/>
            <ac:graphicFrameMk id="5" creationId="{63749F96-5D1D-6E4D-9F16-D53B8C07F2E2}"/>
          </ac:graphicFrameMkLst>
        </pc:graphicFrame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798668319" sldId="264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798668319" sldId="264"/>
            <ac:spMk id="2" creationId="{4DBB808F-1708-4DA8-D3C0-46D2F26CE439}"/>
          </ac:spMkLst>
        </pc:spChg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798668319" sldId="264"/>
            <ac:spMk id="3" creationId="{494A21AD-BC7C-16EE-FF14-EF75B55E0C26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1181904238" sldId="265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1181904238" sldId="265"/>
            <ac:spMk id="2" creationId="{4DBB808F-1708-4DA8-D3C0-46D2F26CE439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204656699" sldId="266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04656699" sldId="266"/>
            <ac:spMk id="2" creationId="{B3C46DA1-AE1E-A504-8A94-6F5FA029E28C}"/>
          </ac:spMkLst>
        </pc:spChg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04656699" sldId="266"/>
            <ac:spMk id="3" creationId="{0E3E6475-6504-FCB5-2088-45BD62A6D9C3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2751927389" sldId="267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751927389" sldId="267"/>
            <ac:spMk id="2" creationId="{B3C46DA1-AE1E-A504-8A94-6F5FA029E28C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1510596431" sldId="268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1510596431" sldId="268"/>
            <ac:spMk id="2" creationId="{6E526B62-A598-AB82-F37A-066621D28555}"/>
          </ac:spMkLst>
        </pc:spChg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1510596431" sldId="268"/>
            <ac:spMk id="3" creationId="{4C0EE4D3-E050-1221-836B-D598272C6C54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1275104602" sldId="269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1275104602" sldId="269"/>
            <ac:spMk id="2" creationId="{6E526B62-A598-AB82-F37A-066621D28555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3840354711" sldId="270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3840354711" sldId="270"/>
            <ac:spMk id="2" creationId="{2455E900-1CF5-963C-6731-0BB178E60214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2262245960" sldId="271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262245960" sldId="271"/>
            <ac:spMk id="2" creationId="{2455E900-1CF5-963C-6731-0BB178E60214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2813125420" sldId="272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813125420" sldId="272"/>
            <ac:spMk id="2" creationId="{B4CC1CC8-A45B-0781-8FE4-56371CB2078A}"/>
          </ac:spMkLst>
        </pc:spChg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813125420" sldId="272"/>
            <ac:spMk id="3" creationId="{5D3F0F75-2A34-7FF6-5DC5-2A2D86A10052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2651567487" sldId="273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651567487" sldId="273"/>
            <ac:spMk id="2" creationId="{5EB5FAC3-4016-472A-2540-21B39D332C51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216221127" sldId="274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16221127" sldId="274"/>
            <ac:spMk id="2" creationId="{16B872D8-63BC-F674-5EDA-529E104E301E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834946902" sldId="275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834946902" sldId="275"/>
            <ac:spMk id="2" creationId="{CEC2C328-F084-6E74-D7EC-A9094E541BD9}"/>
          </ac:spMkLst>
        </pc:spChg>
        <pc:spChg chg="mod">
          <ac:chgData name="Claire Frances MacNeil" userId="153cd1bd1edbee68" providerId="Windows Live" clId="Web-{99E3C3DF-B084-43D3-9E24-D3668FF00C7C}" dt="2023-11-14T14:20:17.502" v="80"/>
          <ac:spMkLst>
            <pc:docMk/>
            <pc:sldMk cId="834946902" sldId="275"/>
            <ac:spMk id="6" creationId="{B2964E69-FECA-41DF-DF8A-84FC5547D72F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1007750461" sldId="276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1007750461" sldId="276"/>
            <ac:spMk id="2" creationId="{632A5E27-4A26-68BF-6960-689B555D3F3C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1670724527" sldId="277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1670724527" sldId="277"/>
            <ac:spMk id="2" creationId="{C3FA99A6-0C1C-0CF5-CF47-26746182B03B}"/>
          </ac:spMkLst>
        </pc:spChg>
        <pc:spChg chg="mod">
          <ac:chgData name="Claire Frances MacNeil" userId="153cd1bd1edbee68" providerId="Windows Live" clId="Web-{99E3C3DF-B084-43D3-9E24-D3668FF00C7C}" dt="2023-11-14T14:20:17.502" v="80"/>
          <ac:spMkLst>
            <pc:docMk/>
            <pc:sldMk cId="1670724527" sldId="277"/>
            <ac:spMk id="5" creationId="{1D87BD88-0260-E8C0-E7B2-6118F16B3F79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2535073216" sldId="278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535073216" sldId="278"/>
            <ac:spMk id="2" creationId="{A7678BFC-BA55-DB00-8119-0188FF22EC7E}"/>
          </ac:spMkLst>
        </pc:spChg>
        <pc:spChg chg="mod">
          <ac:chgData name="Claire Frances MacNeil" userId="153cd1bd1edbee68" providerId="Windows Live" clId="Web-{99E3C3DF-B084-43D3-9E24-D3668FF00C7C}" dt="2023-11-14T14:20:41.519" v="81"/>
          <ac:spMkLst>
            <pc:docMk/>
            <pc:sldMk cId="2535073216" sldId="278"/>
            <ac:spMk id="3" creationId="{689A23FE-F214-3D85-6457-E401FC2BA708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3213557752" sldId="279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3213557752" sldId="279"/>
            <ac:spMk id="2" creationId="{20AD8DDB-74B5-215A-9903-131579C79D49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885389543" sldId="280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885389543" sldId="280"/>
            <ac:spMk id="2" creationId="{974925AC-DF66-7E52-94DD-E6A372F2FB48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2185342277" sldId="281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185342277" sldId="281"/>
            <ac:spMk id="2" creationId="{65074D33-8A2C-A4D4-B260-23065C2EB340}"/>
          </ac:spMkLst>
        </pc:spChg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185342277" sldId="281"/>
            <ac:spMk id="3" creationId="{B5FD6342-EADC-6A0F-2DBE-EE8998D208D7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41810368" sldId="282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41810368" sldId="282"/>
            <ac:spMk id="2" creationId="{7757AB94-A3B2-37CA-FE7F-62CCEAD6AA8C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3035228435" sldId="283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3035228435" sldId="283"/>
            <ac:spMk id="2" creationId="{77BA273F-D90D-03DD-860A-9B222E77385D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2208684164" sldId="284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208684164" sldId="284"/>
            <ac:spMk id="2" creationId="{1BC0B954-0461-ABBB-09FD-D9E79B03A349}"/>
          </ac:spMkLst>
        </pc:spChg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208684164" sldId="284"/>
            <ac:spMk id="3" creationId="{6B318BEC-6F2D-8E50-538A-9BF398AD8342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473164707" sldId="285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473164707" sldId="285"/>
            <ac:spMk id="5" creationId="{157C2C18-E3BC-A3B2-11AA-EF33C9F13DEA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3887635448" sldId="286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3887635448" sldId="286"/>
            <ac:spMk id="2" creationId="{C545C7A8-6FF6-0644-2197-A2A1B40C6553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3721420535" sldId="287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3721420535" sldId="287"/>
            <ac:spMk id="2" creationId="{88C9E573-4370-498C-98BE-A07EBE31D3B0}"/>
          </ac:spMkLst>
        </pc:spChg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3721420535" sldId="287"/>
            <ac:spMk id="9" creationId="{9B2C1212-78C0-2490-0E78-CBAD67BCB587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3963291882" sldId="288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3963291882" sldId="288"/>
            <ac:spMk id="2" creationId="{A5BD7002-85DB-236B-A8B9-102380283892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930330145" sldId="289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930330145" sldId="289"/>
            <ac:spMk id="5" creationId="{EED0F504-E4AF-554E-0806-F45F1B102809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1897433569" sldId="290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1897433569" sldId="290"/>
            <ac:spMk id="2" creationId="{CC38EFFF-EC7F-FCA1-E5B4-5935B4DBA295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2166382287" sldId="291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166382287" sldId="291"/>
            <ac:spMk id="2" creationId="{356F4F07-15D7-4C91-A1DB-637057926D13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1403594817" sldId="292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1403594817" sldId="292"/>
            <ac:spMk id="6" creationId="{8C332FF1-465A-39B9-CD5F-2B9C9617C263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2990452194" sldId="293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990452194" sldId="293"/>
            <ac:spMk id="2" creationId="{B730B97C-ABDC-9322-6F43-B65168D55140}"/>
          </ac:spMkLst>
        </pc:spChg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990452194" sldId="293"/>
            <ac:spMk id="3" creationId="{A86DDD0B-1C58-A143-72DF-FCC79B289F8E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4243417590" sldId="294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4243417590" sldId="294"/>
            <ac:spMk id="5" creationId="{3E4C977C-809D-BFF8-7C74-72A418BCCEB2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3550490365" sldId="295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3550490365" sldId="295"/>
            <ac:spMk id="2" creationId="{A8E0CAF6-5F2E-E417-EC05-651F24709DC5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865603184" sldId="296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865603184" sldId="296"/>
            <ac:spMk id="2" creationId="{25F24530-5ABC-6356-3615-92371AA61CE3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252632944" sldId="298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52632944" sldId="298"/>
            <ac:spMk id="2" creationId="{1C674BB5-7B53-ECBA-9E83-D62BF4B72DAB}"/>
          </ac:spMkLst>
        </pc:spChg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52632944" sldId="298"/>
            <ac:spMk id="3" creationId="{5C3F2263-CFFE-C9D9-0147-B2AA35348A12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272495311" sldId="299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72495311" sldId="299"/>
            <ac:spMk id="5" creationId="{85AB5D23-F5AA-D854-B7A1-EEAD96142410}"/>
          </ac:spMkLst>
        </pc:spChg>
      </pc:sldChg>
      <pc:sldChg chg="modSp">
        <pc:chgData name="Claire Frances MacNeil" userId="153cd1bd1edbee68" providerId="Windows Live" clId="Web-{99E3C3DF-B084-43D3-9E24-D3668FF00C7C}" dt="2023-11-14T14:20:52.113" v="82"/>
        <pc:sldMkLst>
          <pc:docMk/>
          <pc:sldMk cId="2046040436" sldId="300"/>
        </pc:sldMkLst>
        <pc:spChg chg="mod">
          <ac:chgData name="Claire Frances MacNeil" userId="153cd1bd1edbee68" providerId="Windows Live" clId="Web-{99E3C3DF-B084-43D3-9E24-D3668FF00C7C}" dt="2023-11-14T14:20:52.113" v="82"/>
          <ac:spMkLst>
            <pc:docMk/>
            <pc:sldMk cId="2046040436" sldId="300"/>
            <ac:spMk id="6" creationId="{DE40D94D-8B6A-B441-D777-2D87D629C243}"/>
          </ac:spMkLst>
        </pc:spChg>
      </pc:sldChg>
      <pc:sldChg chg="modSp add">
        <pc:chgData name="Claire Frances MacNeil" userId="153cd1bd1edbee68" providerId="Windows Live" clId="Web-{99E3C3DF-B084-43D3-9E24-D3668FF00C7C}" dt="2023-11-14T14:19:20.814" v="69" actId="20577"/>
        <pc:sldMkLst>
          <pc:docMk/>
          <pc:sldMk cId="1255359237" sldId="301"/>
        </pc:sldMkLst>
        <pc:spChg chg="mod">
          <ac:chgData name="Claire Frances MacNeil" userId="153cd1bd1edbee68" providerId="Windows Live" clId="Web-{99E3C3DF-B084-43D3-9E24-D3668FF00C7C}" dt="2023-11-14T14:19:20.814" v="69" actId="20577"/>
          <ac:spMkLst>
            <pc:docMk/>
            <pc:sldMk cId="1255359237" sldId="301"/>
            <ac:spMk id="3" creationId="{9859C332-A1D5-1119-CF22-BB45BD5A6C4C}"/>
          </ac:spMkLst>
        </pc:spChg>
      </pc:sldChg>
    </pc:docChg>
  </pc:docChgLst>
  <pc:docChgLst>
    <pc:chgData name="Claire Frances MacNeil" userId="153cd1bd1edbee68" providerId="Windows Live" clId="Web-{DE96E4B8-5640-4846-9E1C-8971BEE25800}"/>
    <pc:docChg chg="modSld">
      <pc:chgData name="Claire Frances MacNeil" userId="153cd1bd1edbee68" providerId="Windows Live" clId="Web-{DE96E4B8-5640-4846-9E1C-8971BEE25800}" dt="2023-12-05T11:59:49.381" v="111" actId="20577"/>
      <pc:docMkLst>
        <pc:docMk/>
      </pc:docMkLst>
      <pc:sldChg chg="modSp delCm modCm">
        <pc:chgData name="Claire Frances MacNeil" userId="153cd1bd1edbee68" providerId="Windows Live" clId="Web-{DE96E4B8-5640-4846-9E1C-8971BEE25800}" dt="2023-12-05T11:55:46.514" v="24"/>
        <pc:sldMkLst>
          <pc:docMk/>
          <pc:sldMk cId="642854366" sldId="258"/>
        </pc:sldMkLst>
        <pc:graphicFrameChg chg="mod modGraphic">
          <ac:chgData name="Claire Frances MacNeil" userId="153cd1bd1edbee68" providerId="Windows Live" clId="Web-{DE96E4B8-5640-4846-9E1C-8971BEE25800}" dt="2023-12-05T11:55:43.451" v="23"/>
          <ac:graphicFrameMkLst>
            <pc:docMk/>
            <pc:sldMk cId="642854366" sldId="258"/>
            <ac:graphicFrameMk id="4" creationId="{3C8C10E2-8A98-F8C9-3127-035A5915921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DE96E4B8-5640-4846-9E1C-8971BEE25800}" dt="2023-12-05T11:55:46.514" v="24"/>
              <pc2:cmMkLst xmlns:pc2="http://schemas.microsoft.com/office/powerpoint/2019/9/main/command">
                <pc:docMk/>
                <pc:sldMk cId="642854366" sldId="258"/>
                <pc2:cmMk id="{B1EDC937-68EB-4D71-AE2D-FCE23C7B91F9}"/>
              </pc2:cmMkLst>
            </pc226:cmChg>
          </p:ext>
        </pc:extLst>
      </pc:sldChg>
      <pc:sldChg chg="modSp delCm modCm">
        <pc:chgData name="Claire Frances MacNeil" userId="153cd1bd1edbee68" providerId="Windows Live" clId="Web-{DE96E4B8-5640-4846-9E1C-8971BEE25800}" dt="2023-12-05T11:56:24.515" v="57"/>
        <pc:sldMkLst>
          <pc:docMk/>
          <pc:sldMk cId="3695951330" sldId="261"/>
        </pc:sldMkLst>
        <pc:graphicFrameChg chg="mod modGraphic">
          <ac:chgData name="Claire Frances MacNeil" userId="153cd1bd1edbee68" providerId="Windows Live" clId="Web-{DE96E4B8-5640-4846-9E1C-8971BEE25800}" dt="2023-12-05T11:56:24.515" v="57"/>
          <ac:graphicFrameMkLst>
            <pc:docMk/>
            <pc:sldMk cId="3695951330" sldId="261"/>
            <ac:graphicFrameMk id="5" creationId="{026004EF-9108-C22E-6F80-4CAEDB9F23D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DE96E4B8-5640-4846-9E1C-8971BEE25800}" dt="2023-12-05T11:56:19.687" v="43"/>
              <pc2:cmMkLst xmlns:pc2="http://schemas.microsoft.com/office/powerpoint/2019/9/main/command">
                <pc:docMk/>
                <pc:sldMk cId="3695951330" sldId="261"/>
                <pc2:cmMk id="{C0E129FF-0829-4BBD-A49B-82BC4BE1E411}"/>
              </pc2:cmMkLst>
            </pc226:cmChg>
          </p:ext>
        </pc:extLst>
      </pc:sldChg>
      <pc:sldChg chg="modSp">
        <pc:chgData name="Claire Frances MacNeil" userId="153cd1bd1edbee68" providerId="Windows Live" clId="Web-{DE96E4B8-5640-4846-9E1C-8971BEE25800}" dt="2023-12-05T11:56:53.579" v="68" actId="20577"/>
        <pc:sldMkLst>
          <pc:docMk/>
          <pc:sldMk cId="1275104602" sldId="269"/>
        </pc:sldMkLst>
        <pc:spChg chg="mod">
          <ac:chgData name="Claire Frances MacNeil" userId="153cd1bd1edbee68" providerId="Windows Live" clId="Web-{DE96E4B8-5640-4846-9E1C-8971BEE25800}" dt="2023-12-05T11:56:53.579" v="68" actId="20577"/>
          <ac:spMkLst>
            <pc:docMk/>
            <pc:sldMk cId="1275104602" sldId="269"/>
            <ac:spMk id="6" creationId="{3BAFCB97-EDCD-666C-8BBC-B8E621424F64}"/>
          </ac:spMkLst>
        </pc:spChg>
      </pc:sldChg>
      <pc:sldChg chg="modSp">
        <pc:chgData name="Claire Frances MacNeil" userId="153cd1bd1edbee68" providerId="Windows Live" clId="Web-{DE96E4B8-5640-4846-9E1C-8971BEE25800}" dt="2023-12-05T11:57:20.704" v="71" actId="20577"/>
        <pc:sldMkLst>
          <pc:docMk/>
          <pc:sldMk cId="2262245960" sldId="271"/>
        </pc:sldMkLst>
        <pc:spChg chg="mod">
          <ac:chgData name="Claire Frances MacNeil" userId="153cd1bd1edbee68" providerId="Windows Live" clId="Web-{DE96E4B8-5640-4846-9E1C-8971BEE25800}" dt="2023-12-05T11:57:20.704" v="71" actId="20577"/>
          <ac:spMkLst>
            <pc:docMk/>
            <pc:sldMk cId="2262245960" sldId="271"/>
            <ac:spMk id="6" creationId="{F116DC7A-4BCC-E5AB-7B54-5D8191E945E4}"/>
          </ac:spMkLst>
        </pc:spChg>
      </pc:sldChg>
      <pc:sldChg chg="modSp">
        <pc:chgData name="Claire Frances MacNeil" userId="153cd1bd1edbee68" providerId="Windows Live" clId="Web-{DE96E4B8-5640-4846-9E1C-8971BEE25800}" dt="2023-12-05T11:57:40.768" v="83" actId="20577"/>
        <pc:sldMkLst>
          <pc:docMk/>
          <pc:sldMk cId="2651567487" sldId="273"/>
        </pc:sldMkLst>
        <pc:spChg chg="mod">
          <ac:chgData name="Claire Frances MacNeil" userId="153cd1bd1edbee68" providerId="Windows Live" clId="Web-{DE96E4B8-5640-4846-9E1C-8971BEE25800}" dt="2023-12-05T11:57:40.768" v="83" actId="20577"/>
          <ac:spMkLst>
            <pc:docMk/>
            <pc:sldMk cId="2651567487" sldId="273"/>
            <ac:spMk id="4" creationId="{EDAA8BD0-EF44-8229-B169-5D5FB7A38EA6}"/>
          </ac:spMkLst>
        </pc:spChg>
      </pc:sldChg>
      <pc:sldChg chg="modSp">
        <pc:chgData name="Claire Frances MacNeil" userId="153cd1bd1edbee68" providerId="Windows Live" clId="Web-{DE96E4B8-5640-4846-9E1C-8971BEE25800}" dt="2023-12-05T11:58:32.207" v="94" actId="20577"/>
        <pc:sldMkLst>
          <pc:docMk/>
          <pc:sldMk cId="3213557752" sldId="279"/>
        </pc:sldMkLst>
        <pc:spChg chg="mod">
          <ac:chgData name="Claire Frances MacNeil" userId="153cd1bd1edbee68" providerId="Windows Live" clId="Web-{DE96E4B8-5640-4846-9E1C-8971BEE25800}" dt="2023-12-05T11:58:32.207" v="94" actId="20577"/>
          <ac:spMkLst>
            <pc:docMk/>
            <pc:sldMk cId="3213557752" sldId="279"/>
            <ac:spMk id="6" creationId="{1F7F9BFB-405F-C32F-D553-12DDCCCF5FDA}"/>
          </ac:spMkLst>
        </pc:spChg>
      </pc:sldChg>
      <pc:sldChg chg="modSp">
        <pc:chgData name="Claire Frances MacNeil" userId="153cd1bd1edbee68" providerId="Windows Live" clId="Web-{DE96E4B8-5640-4846-9E1C-8971BEE25800}" dt="2023-12-05T11:58:55.489" v="103" actId="20577"/>
        <pc:sldMkLst>
          <pc:docMk/>
          <pc:sldMk cId="473164707" sldId="285"/>
        </pc:sldMkLst>
        <pc:spChg chg="mod">
          <ac:chgData name="Claire Frances MacNeil" userId="153cd1bd1edbee68" providerId="Windows Live" clId="Web-{DE96E4B8-5640-4846-9E1C-8971BEE25800}" dt="2023-12-05T11:58:55.489" v="103" actId="20577"/>
          <ac:spMkLst>
            <pc:docMk/>
            <pc:sldMk cId="473164707" sldId="285"/>
            <ac:spMk id="4" creationId="{86F96148-7EE8-ACC7-5E04-EF124B19ACB7}"/>
          </ac:spMkLst>
        </pc:spChg>
      </pc:sldChg>
      <pc:sldChg chg="modSp">
        <pc:chgData name="Claire Frances MacNeil" userId="153cd1bd1edbee68" providerId="Windows Live" clId="Web-{DE96E4B8-5640-4846-9E1C-8971BEE25800}" dt="2023-12-05T11:59:49.381" v="111" actId="20577"/>
        <pc:sldMkLst>
          <pc:docMk/>
          <pc:sldMk cId="4243417590" sldId="294"/>
        </pc:sldMkLst>
        <pc:spChg chg="mod">
          <ac:chgData name="Claire Frances MacNeil" userId="153cd1bd1edbee68" providerId="Windows Live" clId="Web-{DE96E4B8-5640-4846-9E1C-8971BEE25800}" dt="2023-12-05T11:59:49.381" v="111" actId="20577"/>
          <ac:spMkLst>
            <pc:docMk/>
            <pc:sldMk cId="4243417590" sldId="294"/>
            <ac:spMk id="3" creationId="{FFD5DE6F-47F5-57EE-E356-09C80D1956C7}"/>
          </ac:spMkLst>
        </pc:spChg>
      </pc:sldChg>
    </pc:docChg>
  </pc:docChgLst>
</pc:chgInfo>
</file>

<file path=ppt/comments/modernComment_12C_79F419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D330DC-2ABB-4B82-9FC6-FDD8F6CB2AB4}" authorId="{D0D32E1D-C82C-974E-26F5-EF5462062EB9}" created="2023-11-27T22:33:46.47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46040436" sldId="300"/>
      <ac:spMk id="11" creationId="{CA8E8E74-6123-A545-B806-9CC3F488076B}"/>
      <ac:txMk cp="48">
        <ac:context len="582" hash="2054321783"/>
      </ac:txMk>
    </ac:txMkLst>
    <p188:pos x="429087" y="4394446"/>
    <p188:txBody>
      <a:bodyPr/>
      <a:lstStyle/>
      <a:p>
        <a:r>
          <a:rPr lang="en-GB"/>
          <a:t>chan eil fhios 'am a bheil seo ceart ann an Gàidhlig?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88431-7BCD-4D8E-9869-C559FD462C8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3B5BF-A896-4949-A898-79AA13B0E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8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3B5BF-A896-4949-A898-79AA13B0EEA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0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56256-E113-5ACA-F33C-D236B8440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59F48D-8FF1-50F3-1CDF-0D5651FAB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2E56D8-2A1C-C105-6619-342341040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0371C-1BAF-E96D-AFF5-B47D9230BF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3B5BF-A896-4949-A898-79AA13B0EEA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5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5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9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1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8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6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9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0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3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7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gXhP5llyY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sgXhP5llyY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C_79F4197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245E-E3F3-A0AC-4655-45242119D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Viktor Ullmann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4CD32-4E97-9BA3-953A-52D6C59DA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6717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ea typeface="+mn-lt"/>
                <a:cs typeface="+mn-lt"/>
              </a:rPr>
              <a:t>Gnìomhan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Ionnsachaidh</a:t>
            </a:r>
            <a:endParaRPr lang="en-US" dirty="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AF058-8419-8509-20C2-D04DB8BD9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1" y="565150"/>
            <a:ext cx="2870200" cy="1227933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1D63FCB-FE0D-9E6B-2EE1-E89F5CEDC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35" y="952500"/>
            <a:ext cx="283073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6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808F-1708-4DA8-D3C0-46D2F26C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157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A'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a'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Chùnntas-bheatha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agus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"Brain Dump"</a:t>
            </a:r>
            <a:endParaRPr lang="en-US" dirty="0">
              <a:latin typeface="Calibri Light" panose="020F0302020204030204" pitchFamily="34" charset="0"/>
              <a:ea typeface="+mj-lt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21AD-BC7C-16EE-FF14-EF75B55E0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079"/>
            <a:ext cx="10515600" cy="40079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>
                <a:ea typeface="+mn-lt"/>
                <a:cs typeface="+mn-lt"/>
              </a:rPr>
              <a:t>Pinn sìos </a:t>
            </a:r>
            <a:r>
              <a:rPr lang="gd-GB" dirty="0"/>
              <a:t>agus èist gu dlùth air fiosrachadh bho chùnntas-bheatha </a:t>
            </a:r>
            <a:r>
              <a:rPr lang="gd-GB" dirty="0" err="1"/>
              <a:t>Viktor</a:t>
            </a:r>
            <a:r>
              <a:rPr lang="gd-GB" dirty="0"/>
              <a:t> </a:t>
            </a:r>
            <a:r>
              <a:rPr lang="gd-GB" dirty="0" err="1"/>
              <a:t>Ullmann</a:t>
            </a:r>
            <a:r>
              <a:rPr lang="gd-GB" dirty="0"/>
              <a:t>. </a:t>
            </a:r>
            <a:endParaRPr lang="gd-GB" dirty="0">
              <a:cs typeface="Calibri"/>
            </a:endParaRPr>
          </a:p>
          <a:p>
            <a:r>
              <a:rPr lang="gd-GB" dirty="0"/>
              <a:t>Bith deiseil an t-eòlas ùr a th' agaibh a ‘</a:t>
            </a:r>
            <a:r>
              <a:rPr lang="gd-GB" dirty="0" err="1"/>
              <a:t>dhùmpadh</a:t>
            </a:r>
            <a:r>
              <a:rPr lang="gd-GB" dirty="0"/>
              <a:t>’ air ur duilleag nuair a chanas ur tidsear. </a:t>
            </a:r>
            <a:endParaRPr lang="gd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46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6DA1-AE1E-A504-8A94-6F5FA029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401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Viktor Ullmann – Brain Dump -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Gnìomh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+1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E6475-6504-FCB5-2088-45BD62A6D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090"/>
            <a:ext cx="10515600" cy="40719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gd-GB" dirty="0">
                <a:ea typeface="+mn-lt"/>
                <a:cs typeface="+mn-lt"/>
              </a:rPr>
              <a:t>Nuair a tha an leughadh seachad, bu chòir do na sgoilearan dà mhionaid fhaighinn airson an eòlas a ‘</a:t>
            </a:r>
            <a:r>
              <a:rPr lang="gd-GB" dirty="0" err="1">
                <a:ea typeface="+mn-lt"/>
                <a:cs typeface="+mn-lt"/>
              </a:rPr>
              <a:t>dhùmpadh</a:t>
            </a:r>
            <a:r>
              <a:rPr lang="gd-GB" dirty="0">
                <a:ea typeface="+mn-lt"/>
                <a:cs typeface="+mn-lt"/>
              </a:rPr>
              <a:t>’ air an duilleig</a:t>
            </a:r>
            <a:endParaRPr lang="en-GB" dirty="0"/>
          </a:p>
          <a:p>
            <a:endParaRPr lang="en-GB" dirty="0"/>
          </a:p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</a:t>
            </a:r>
            <a:r>
              <a:rPr lang="en-GB" dirty="0" err="1"/>
              <a:t>dhaibh</a:t>
            </a:r>
            <a:r>
              <a:rPr lang="en-GB" dirty="0"/>
              <a:t> an </a:t>
            </a:r>
            <a:r>
              <a:rPr lang="en-GB" dirty="0" err="1"/>
              <a:t>uair</a:t>
            </a:r>
            <a:r>
              <a:rPr lang="en-GB" dirty="0"/>
              <a:t> sin </a:t>
            </a:r>
            <a:r>
              <a:rPr lang="en-GB" dirty="0" err="1"/>
              <a:t>aon</a:t>
            </a:r>
            <a:r>
              <a:rPr lang="en-GB" dirty="0"/>
              <a:t> </a:t>
            </a:r>
            <a:r>
              <a:rPr lang="en-GB" dirty="0" err="1"/>
              <a:t>mhionaid</a:t>
            </a:r>
            <a:r>
              <a:rPr lang="en-GB" dirty="0"/>
              <a:t> </a:t>
            </a:r>
            <a:r>
              <a:rPr lang="en-GB" dirty="0" err="1"/>
              <a:t>eile</a:t>
            </a:r>
            <a:r>
              <a:rPr lang="en-GB" dirty="0"/>
              <a:t> </a:t>
            </a:r>
            <a:r>
              <a:rPr lang="en-GB" dirty="0" err="1"/>
              <a:t>fhaighinn</a:t>
            </a:r>
            <a:r>
              <a:rPr lang="en-GB" dirty="0"/>
              <a:t> </a:t>
            </a:r>
            <a:r>
              <a:rPr lang="en-GB" dirty="0" err="1"/>
              <a:t>far</a:t>
            </a:r>
            <a:r>
              <a:rPr lang="en-GB" dirty="0"/>
              <a:t> an </a:t>
            </a:r>
            <a:r>
              <a:rPr lang="en-GB" dirty="0" err="1"/>
              <a:t>dèan</a:t>
            </a:r>
            <a:r>
              <a:rPr lang="en-GB" dirty="0"/>
              <a:t> </a:t>
            </a:r>
            <a:r>
              <a:rPr lang="en-GB" dirty="0" err="1"/>
              <a:t>iad</a:t>
            </a:r>
            <a:r>
              <a:rPr lang="en-GB" dirty="0"/>
              <a:t> </a:t>
            </a:r>
            <a:r>
              <a:rPr lang="en-GB" dirty="0" err="1"/>
              <a:t>iomlaid</a:t>
            </a:r>
            <a:r>
              <a:rPr lang="en-GB" dirty="0"/>
              <a:t>  le </a:t>
            </a:r>
            <a:r>
              <a:rPr lang="en-GB" dirty="0" err="1"/>
              <a:t>caraid</a:t>
            </a:r>
            <a:r>
              <a:rPr lang="en-GB" dirty="0"/>
              <a:t> </a:t>
            </a:r>
            <a:r>
              <a:rPr lang="en-GB" dirty="0" err="1"/>
              <a:t>agus</a:t>
            </a:r>
            <a:r>
              <a:rPr lang="en-GB" dirty="0"/>
              <a:t> a' </a:t>
            </a:r>
            <a:r>
              <a:rPr lang="en-GB" dirty="0" err="1"/>
              <a:t>cleachdadh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mionaid</a:t>
            </a:r>
            <a:r>
              <a:rPr lang="en-GB" dirty="0"/>
              <a:t> </a:t>
            </a:r>
            <a:r>
              <a:rPr lang="en-GB" dirty="0" err="1"/>
              <a:t>gus</a:t>
            </a:r>
            <a:r>
              <a:rPr lang="en-GB" dirty="0"/>
              <a:t> am </a:t>
            </a:r>
            <a:r>
              <a:rPr lang="en-GB" dirty="0" err="1"/>
              <a:t>fiosrachadh</a:t>
            </a:r>
            <a:r>
              <a:rPr lang="en-GB" dirty="0"/>
              <a:t> a </a:t>
            </a:r>
            <a:r>
              <a:rPr lang="en-GB" dirty="0" err="1"/>
              <a:t>sgrìobh</a:t>
            </a:r>
            <a:r>
              <a:rPr lang="en-GB" dirty="0"/>
              <a:t> an </a:t>
            </a:r>
            <a:r>
              <a:rPr lang="en-GB" dirty="0" err="1"/>
              <a:t>caraid</a:t>
            </a:r>
            <a:r>
              <a:rPr lang="en-GB" dirty="0"/>
              <a:t> aca a </a:t>
            </a:r>
            <a:r>
              <a:rPr lang="en-GB" dirty="0" err="1"/>
              <a:t>leughadh</a:t>
            </a:r>
            <a:r>
              <a:rPr lang="en-GB" dirty="0"/>
              <a:t>. </a:t>
            </a:r>
          </a:p>
          <a:p>
            <a:endParaRPr lang="en-GB" dirty="0"/>
          </a:p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den </a:t>
            </a:r>
            <a:r>
              <a:rPr lang="en-GB" dirty="0" err="1"/>
              <a:t>ghnìomh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a </a:t>
            </a:r>
            <a:r>
              <a:rPr lang="en-GB" dirty="0" err="1"/>
              <a:t>bhith</a:t>
            </a:r>
            <a:r>
              <a:rPr lang="en-GB" dirty="0"/>
              <a:t> air a </a:t>
            </a:r>
            <a:r>
              <a:rPr lang="en-GB" dirty="0" err="1"/>
              <a:t>dhèanamh</a:t>
            </a:r>
            <a:r>
              <a:rPr lang="en-GB" dirty="0"/>
              <a:t> </a:t>
            </a:r>
            <a:r>
              <a:rPr lang="en-GB" dirty="0" err="1"/>
              <a:t>dà</a:t>
            </a:r>
            <a:r>
              <a:rPr lang="en-GB" dirty="0"/>
              <a:t> </a:t>
            </a:r>
            <a:r>
              <a:rPr lang="en-GB" dirty="0" err="1"/>
              <a:t>thuras</a:t>
            </a:r>
            <a:r>
              <a:rPr lang="en-GB" dirty="0"/>
              <a:t> </a:t>
            </a:r>
            <a:r>
              <a:rPr lang="en-GB" dirty="0" err="1"/>
              <a:t>eile</a:t>
            </a:r>
            <a:r>
              <a:rPr lang="en-GB" dirty="0"/>
              <a:t>, a' </a:t>
            </a:r>
            <a:r>
              <a:rPr lang="en-GB" dirty="0" err="1"/>
              <a:t>leigeil</a:t>
            </a:r>
            <a:r>
              <a:rPr lang="en-GB" dirty="0"/>
              <a:t> le </a:t>
            </a:r>
            <a:r>
              <a:rPr lang="en-GB" dirty="0" err="1"/>
              <a:t>sgoilearan</a:t>
            </a:r>
            <a:r>
              <a:rPr lang="en-GB" dirty="0"/>
              <a:t> cur </a:t>
            </a:r>
            <a:r>
              <a:rPr lang="en-GB" dirty="0" err="1"/>
              <a:t>ris</a:t>
            </a:r>
            <a:r>
              <a:rPr lang="en-GB" dirty="0"/>
              <a:t> an </a:t>
            </a:r>
            <a:r>
              <a:rPr lang="en-GB" dirty="0" err="1"/>
              <a:t>fhiosrachadh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iad</a:t>
            </a:r>
            <a:r>
              <a:rPr lang="en-GB" dirty="0"/>
              <a:t> air </a:t>
            </a:r>
            <a:r>
              <a:rPr lang="en-GB" dirty="0" err="1"/>
              <a:t>dìochuimhneachadh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fiosrachadh</a:t>
            </a:r>
            <a:r>
              <a:rPr lang="en-GB" dirty="0"/>
              <a:t> a </a:t>
            </a:r>
            <a:r>
              <a:rPr lang="en-GB" dirty="0" err="1"/>
              <a:t>bharrachd</a:t>
            </a:r>
            <a:r>
              <a:rPr lang="en-GB" dirty="0"/>
              <a:t> a chur </a:t>
            </a:r>
            <a:r>
              <a:rPr lang="en-GB" dirty="0" err="1"/>
              <a:t>ri</a:t>
            </a:r>
            <a:r>
              <a:rPr lang="en-GB" dirty="0"/>
              <a:t> </a:t>
            </a:r>
            <a:r>
              <a:rPr lang="en-GB" dirty="0" err="1"/>
              <a:t>obair</a:t>
            </a:r>
            <a:r>
              <a:rPr lang="en-GB" dirty="0"/>
              <a:t> an co-</a:t>
            </a:r>
            <a:r>
              <a:rPr lang="en-GB" dirty="0" err="1"/>
              <a:t>aoisich</a:t>
            </a:r>
            <a:r>
              <a:rPr lang="en-GB" dirty="0"/>
              <a:t> ma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fiosrachadh</a:t>
            </a:r>
            <a:r>
              <a:rPr lang="en-GB" dirty="0"/>
              <a:t> </a:t>
            </a:r>
            <a:r>
              <a:rPr lang="en-GB" dirty="0" err="1"/>
              <a:t>sam</a:t>
            </a:r>
            <a:r>
              <a:rPr lang="en-GB" dirty="0"/>
              <a:t> </a:t>
            </a:r>
            <a:r>
              <a:rPr lang="en-GB" dirty="0" err="1"/>
              <a:t>bith</a:t>
            </a:r>
            <a:r>
              <a:rPr lang="en-GB" dirty="0"/>
              <a:t> a </a:t>
            </a:r>
            <a:r>
              <a:rPr lang="en-GB" dirty="0" err="1"/>
              <a:t>dhìth</a:t>
            </a:r>
            <a:r>
              <a:rPr lang="en-GB" dirty="0"/>
              <a:t> orra.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5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6DA1-AE1E-A504-8A94-6F5FA029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72898"/>
            <a:ext cx="10146957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Viktor Ullmann – Brain Dump -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Gnìomh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+1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E6475-6504-FCB5-2088-45BD62A6D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7348"/>
            <a:ext cx="10515600" cy="4081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Tha</a:t>
            </a:r>
            <a:r>
              <a:rPr lang="en-GB" dirty="0"/>
              <a:t> AON MHIONAID </a:t>
            </a:r>
            <a:r>
              <a:rPr lang="en-GB" dirty="0" err="1"/>
              <a:t>agad</a:t>
            </a:r>
            <a:r>
              <a:rPr lang="en-GB" dirty="0"/>
              <a:t> am </a:t>
            </a:r>
            <a:r>
              <a:rPr lang="en-GB" dirty="0" err="1"/>
              <a:t>fiosrachadh</a:t>
            </a:r>
            <a:r>
              <a:rPr lang="en-GB" dirty="0"/>
              <a:t> </a:t>
            </a:r>
            <a:r>
              <a:rPr lang="en-GB" dirty="0" err="1"/>
              <a:t>ùr</a:t>
            </a:r>
            <a:r>
              <a:rPr lang="en-GB" dirty="0"/>
              <a:t> </a:t>
            </a:r>
            <a:r>
              <a:rPr lang="en-GB" dirty="0" err="1"/>
              <a:t>agad</a:t>
            </a:r>
            <a:r>
              <a:rPr lang="en-GB" dirty="0"/>
              <a:t> mu Ullmann a "</a:t>
            </a:r>
            <a:r>
              <a:rPr lang="en-GB" dirty="0" err="1"/>
              <a:t>dhumpadh</a:t>
            </a:r>
            <a:r>
              <a:rPr lang="en-GB" dirty="0"/>
              <a:t>" air </a:t>
            </a:r>
            <a:r>
              <a:rPr lang="en-GB" dirty="0" err="1"/>
              <a:t>pàipear</a:t>
            </a:r>
            <a:r>
              <a:rPr lang="en-GB" dirty="0"/>
              <a:t>. 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DÈAN IOMLAID!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nise</a:t>
            </a:r>
            <a:r>
              <a:rPr lang="en-GB" dirty="0"/>
              <a:t> +1 </a:t>
            </a:r>
            <a:r>
              <a:rPr lang="en-GB" dirty="0" err="1"/>
              <a:t>mhionaid</a:t>
            </a:r>
            <a:r>
              <a:rPr lang="en-GB" dirty="0"/>
              <a:t> </a:t>
            </a:r>
            <a:r>
              <a:rPr lang="en-GB" dirty="0" err="1"/>
              <a:t>agad</a:t>
            </a:r>
            <a:r>
              <a:rPr lang="en-GB" dirty="0"/>
              <a:t> </a:t>
            </a:r>
            <a:r>
              <a:rPr lang="en-GB" dirty="0" err="1"/>
              <a:t>airson</a:t>
            </a:r>
            <a:r>
              <a:rPr lang="en-GB" dirty="0"/>
              <a:t> </a:t>
            </a:r>
            <a:r>
              <a:rPr lang="en-GB" dirty="0" err="1"/>
              <a:t>obair</a:t>
            </a:r>
            <a:r>
              <a:rPr lang="en-GB" dirty="0"/>
              <a:t> do </a:t>
            </a:r>
            <a:r>
              <a:rPr lang="en-GB" dirty="0" err="1"/>
              <a:t>charaid</a:t>
            </a:r>
            <a:r>
              <a:rPr lang="en-GB" dirty="0"/>
              <a:t> a' </a:t>
            </a:r>
            <a:r>
              <a:rPr lang="en-GB" dirty="0" err="1"/>
              <a:t>leughadh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fiosrachadh</a:t>
            </a:r>
            <a:r>
              <a:rPr lang="en-GB" dirty="0"/>
              <a:t> </a:t>
            </a:r>
            <a:r>
              <a:rPr lang="en-GB" dirty="0" err="1"/>
              <a:t>sam</a:t>
            </a:r>
            <a:r>
              <a:rPr lang="en-GB" dirty="0"/>
              <a:t> </a:t>
            </a:r>
            <a:r>
              <a:rPr lang="en-GB" dirty="0" err="1"/>
              <a:t>bith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a </a:t>
            </a:r>
            <a:r>
              <a:rPr lang="en-GB" dirty="0" err="1"/>
              <a:t>dhìth</a:t>
            </a:r>
            <a:r>
              <a:rPr lang="en-GB" dirty="0"/>
              <a:t> a chur </a:t>
            </a:r>
            <a:r>
              <a:rPr lang="en-GB" dirty="0" err="1"/>
              <a:t>ris</a:t>
            </a:r>
            <a:r>
              <a:rPr lang="en-GB" dirty="0"/>
              <a:t>. </a:t>
            </a:r>
          </a:p>
          <a:p>
            <a:endParaRPr lang="en-GB" dirty="0"/>
          </a:p>
          <a:p>
            <a:r>
              <a:rPr lang="en-GB" dirty="0">
                <a:ea typeface="+mn-lt"/>
                <a:cs typeface="+mn-lt"/>
              </a:rPr>
              <a:t>DÈAN IOMLAID! </a:t>
            </a:r>
            <a:r>
              <a:rPr lang="en-GB" dirty="0"/>
              <a:t> </a:t>
            </a:r>
            <a:r>
              <a:rPr lang="en-GB" dirty="0" err="1">
                <a:ea typeface="+mn-lt"/>
                <a:cs typeface="+mn-lt"/>
              </a:rPr>
              <a:t>Tha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nise</a:t>
            </a:r>
            <a:r>
              <a:rPr lang="en-GB" dirty="0">
                <a:ea typeface="+mn-lt"/>
                <a:cs typeface="+mn-lt"/>
              </a:rPr>
              <a:t> +1 </a:t>
            </a:r>
            <a:r>
              <a:rPr lang="en-GB" dirty="0" err="1">
                <a:ea typeface="+mn-lt"/>
                <a:cs typeface="+mn-lt"/>
              </a:rPr>
              <a:t>mhionaid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agad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airson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obair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caraid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eile</a:t>
            </a:r>
            <a:r>
              <a:rPr lang="en-GB" dirty="0">
                <a:ea typeface="+mn-lt"/>
                <a:cs typeface="+mn-lt"/>
              </a:rPr>
              <a:t> a </a:t>
            </a:r>
            <a:r>
              <a:rPr lang="en-GB" dirty="0" err="1">
                <a:ea typeface="+mn-lt"/>
                <a:cs typeface="+mn-lt"/>
              </a:rPr>
              <a:t>leughadh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fiosrachadh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sam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bith</a:t>
            </a:r>
            <a:r>
              <a:rPr lang="en-GB" dirty="0">
                <a:ea typeface="+mn-lt"/>
                <a:cs typeface="+mn-lt"/>
              </a:rPr>
              <a:t> a </a:t>
            </a:r>
            <a:r>
              <a:rPr lang="en-GB" dirty="0" err="1">
                <a:ea typeface="+mn-lt"/>
                <a:cs typeface="+mn-lt"/>
              </a:rPr>
              <a:t>tha</a:t>
            </a:r>
            <a:r>
              <a:rPr lang="en-GB" dirty="0">
                <a:ea typeface="+mn-lt"/>
                <a:cs typeface="+mn-lt"/>
              </a:rPr>
              <a:t> a </a:t>
            </a:r>
            <a:r>
              <a:rPr lang="en-GB" dirty="0" err="1">
                <a:ea typeface="+mn-lt"/>
                <a:cs typeface="+mn-lt"/>
              </a:rPr>
              <a:t>dhìth</a:t>
            </a:r>
            <a:r>
              <a:rPr lang="en-GB" dirty="0">
                <a:ea typeface="+mn-lt"/>
                <a:cs typeface="+mn-lt"/>
              </a:rPr>
              <a:t> a chur </a:t>
            </a:r>
            <a:r>
              <a:rPr lang="en-GB" dirty="0" err="1">
                <a:ea typeface="+mn-lt"/>
                <a:cs typeface="+mn-lt"/>
              </a:rPr>
              <a:t>ris</a:t>
            </a:r>
            <a:r>
              <a:rPr lang="en-GB" dirty="0">
                <a:ea typeface="+mn-lt"/>
                <a:cs typeface="+mn-lt"/>
              </a:rPr>
              <a:t>.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92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B62-A598-AB82-F37A-066621D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601"/>
            <a:ext cx="10515600" cy="1341113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 4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Geàrr-Chùnntas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 -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Leughaidh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mise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!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E4D3-E050-1221-836B-D598272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857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>
                <a:latin typeface="Calibri"/>
                <a:cs typeface="Arial"/>
              </a:rPr>
              <a:t>Leugh a' chiad trì paragraf den "Gheàrr-Chùnntas". </a:t>
            </a:r>
            <a:endParaRPr lang="en-GB" dirty="0">
              <a:latin typeface="Calibri"/>
              <a:cs typeface="Calibri" panose="020F0502020204030204"/>
            </a:endParaRPr>
          </a:p>
          <a:p>
            <a:r>
              <a:rPr lang="gd-GB" dirty="0">
                <a:latin typeface="Calibri"/>
                <a:cs typeface="Arial"/>
              </a:rPr>
              <a:t>Bu chòir a ràdh ris na sgoilearan èisteachd ri ‘</a:t>
            </a:r>
            <a:r>
              <a:rPr lang="gd-GB" dirty="0" err="1">
                <a:latin typeface="Calibri"/>
                <a:cs typeface="Arial"/>
              </a:rPr>
              <a:t>prodaist</a:t>
            </a:r>
            <a:r>
              <a:rPr lang="gd-GB" dirty="0">
                <a:latin typeface="Calibri"/>
                <a:cs typeface="Arial"/>
              </a:rPr>
              <a:t>’ (mar a tha guth a' dol suas agus sìos) do ghutha agus a bhith deiseil an dà pharagraf a leughadh air ais thugad anns an aon dòigh. </a:t>
            </a:r>
          </a:p>
          <a:p>
            <a:r>
              <a:rPr lang="gd-GB" dirty="0">
                <a:latin typeface="Calibri"/>
                <a:cs typeface="Arial"/>
              </a:rPr>
              <a:t>Tha an gnìomh seo ag amas air na comasan leughaidh aca a neartachadh agus an cuid mhisneachd. </a:t>
            </a:r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91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B62-A598-AB82-F37A-066621D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64" y="450897"/>
            <a:ext cx="5085900" cy="1645920"/>
          </a:xfrm>
        </p:spPr>
        <p:txBody>
          <a:bodyPr>
            <a:normAutofit/>
          </a:bodyPr>
          <a:lstStyle/>
          <a:p>
            <a:r>
              <a:rPr lang="en-GB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sz="28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Geàrr-Chùnntas</a:t>
            </a:r>
            <a:r>
              <a:rPr lang="en-GB" sz="28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–</a:t>
            </a:r>
            <a:r>
              <a:rPr lang="en-GB" sz="28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Leughaidh</a:t>
            </a:r>
            <a:r>
              <a:rPr lang="en-GB" sz="28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mise </a:t>
            </a:r>
            <a:r>
              <a:rPr lang="en-GB" sz="28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sz="28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sz="28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leughas</a:t>
            </a:r>
            <a:r>
              <a:rPr lang="en-GB" sz="28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sz="28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tusa</a:t>
            </a:r>
            <a:r>
              <a:rPr lang="en-GB" sz="28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!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E4D3-E050-1221-836B-D598272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388" y="594488"/>
            <a:ext cx="5990040" cy="1645920"/>
          </a:xfrm>
        </p:spPr>
        <p:txBody>
          <a:bodyPr anchor="ctr">
            <a:normAutofit/>
          </a:bodyPr>
          <a:lstStyle/>
          <a:p>
            <a:r>
              <a:rPr lang="gd-GB" sz="1600" b="1" dirty="0">
                <a:latin typeface="Arial"/>
                <a:cs typeface="Arial"/>
              </a:rPr>
              <a:t>Èist ri do thidsear a' leughadh a' chiad trì paragraf den "Gheàrr-Chùnntas" agus èist ri ‘</a:t>
            </a:r>
            <a:r>
              <a:rPr lang="gd-GB" sz="1600" b="1" dirty="0" err="1">
                <a:latin typeface="Arial"/>
                <a:cs typeface="Arial"/>
              </a:rPr>
              <a:t>prodaist</a:t>
            </a:r>
            <a:r>
              <a:rPr lang="gd-GB" sz="1600" b="1" dirty="0">
                <a:latin typeface="Arial"/>
                <a:cs typeface="Arial"/>
              </a:rPr>
              <a:t>’ (mar a tha guth a' dol suas agus sìos) an gutha.</a:t>
            </a:r>
          </a:p>
          <a:p>
            <a:r>
              <a:rPr lang="gd-GB" sz="1600" b="1" dirty="0">
                <a:latin typeface="Arial"/>
                <a:cs typeface="Arial"/>
              </a:rPr>
              <a:t>Còmhla ri do cho-aoisich, leugh a' phàirt a-rithist le bhith cùramach aire a ghabhail de phuingeachadh agus feuchainn air a' phrodaist a bha aig do thidsear.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FCB97-EDCD-666C-8BBC-B8E621424F64}"/>
              </a:ext>
            </a:extLst>
          </p:cNvPr>
          <p:cNvSpPr txBox="1"/>
          <p:nvPr/>
        </p:nvSpPr>
        <p:spPr>
          <a:xfrm>
            <a:off x="267564" y="2632434"/>
            <a:ext cx="10952921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“</a:t>
            </a:r>
            <a:r>
              <a:rPr lang="gd-GB" i="1" dirty="0">
                <a:solidFill>
                  <a:srgbClr val="000000"/>
                </a:solidFill>
                <a:ea typeface="+mn-lt"/>
                <a:cs typeface="+mn-lt"/>
              </a:rPr>
              <a:t>Feumar cudrom a chur air a’ phuing gun do mheudaich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i="1" dirty="0">
                <a:solidFill>
                  <a:srgbClr val="000000"/>
                </a:solidFill>
                <a:ea typeface="+mn-lt"/>
                <a:cs typeface="+mn-lt"/>
              </a:rPr>
              <a:t>seach </a:t>
            </a:r>
            <a:r>
              <a:rPr lang="gd-GB" i="1" dirty="0" err="1">
                <a:solidFill>
                  <a:srgbClr val="000000"/>
                </a:solidFill>
                <a:ea typeface="+mn-lt"/>
                <a:cs typeface="+mn-lt"/>
              </a:rPr>
              <a:t>lùdaich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i="1" dirty="0" err="1">
                <a:solidFill>
                  <a:srgbClr val="000000"/>
                </a:solidFill>
                <a:ea typeface="+mn-lt"/>
                <a:cs typeface="+mn-lt"/>
              </a:rPr>
              <a:t>Theresienstadt</a:t>
            </a:r>
            <a:r>
              <a:rPr lang="gd-GB" i="1" dirty="0">
                <a:solidFill>
                  <a:srgbClr val="000000"/>
                </a:solidFill>
                <a:ea typeface="+mn-lt"/>
                <a:cs typeface="+mn-lt"/>
              </a:rPr>
              <a:t> mo gnìomhan chiùil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i="1" dirty="0">
                <a:solidFill>
                  <a:srgbClr val="000000"/>
                </a:solidFill>
                <a:ea typeface="+mn-lt"/>
                <a:cs typeface="+mn-lt"/>
              </a:rPr>
              <a:t>cha e idir gun robh sinn nar suidhe a’ caoidh air bhruachan </a:t>
            </a:r>
            <a:r>
              <a:rPr lang="gd-GB" i="1" dirty="0" err="1">
                <a:solidFill>
                  <a:srgbClr val="000000"/>
                </a:solidFill>
                <a:ea typeface="+mn-lt"/>
                <a:cs typeface="+mn-lt"/>
              </a:rPr>
              <a:t>Bhabylon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i="1" dirty="0">
                <a:solidFill>
                  <a:srgbClr val="000000"/>
                </a:solidFill>
                <a:ea typeface="+mn-lt"/>
                <a:cs typeface="+mn-lt"/>
              </a:rPr>
              <a:t>agus gun robh ar dìcheall do na h-ealain co-chuimseach ri ar dùrachd a bhith beò 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i="1" dirty="0">
                <a:solidFill>
                  <a:srgbClr val="000000"/>
                </a:solidFill>
                <a:ea typeface="+mn-lt"/>
                <a:cs typeface="+mn-lt"/>
              </a:rPr>
              <a:t>Agus tha mi uile-chinnteach gun aontaich gach neach a bha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i="1" dirty="0">
                <a:solidFill>
                  <a:srgbClr val="000000"/>
                </a:solidFill>
                <a:ea typeface="+mn-lt"/>
                <a:cs typeface="+mn-lt"/>
              </a:rPr>
              <a:t>a’ strì gus cruth a chur an aghaidh nithean stèidhichte, ann am beatha agus ann an ealain, rium.”</a:t>
            </a:r>
          </a:p>
          <a:p>
            <a:endParaRPr lang="gd-GB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Seo faclan an sgrìobhadair-ciùil agus ceòladair </a:t>
            </a:r>
            <a:r>
              <a:rPr lang="gd-GB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Viktor Ullmann.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Chaidh an sgrìobhadh nuair </a:t>
            </a:r>
            <a:r>
              <a:rPr lang="gd-GB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bha e na phrìosanach ann an campa-dùmhlachaidh</a:t>
            </a:r>
            <a:r>
              <a:rPr lang="gd-GB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far an robh e beò dà bhliadhna mus deach a chur dha bhàs.</a:t>
            </a:r>
            <a:endParaRPr lang="gd-GB" b="0" dirty="0">
              <a:solidFill>
                <a:srgbClr val="000000"/>
              </a:solidFill>
              <a:effectLst/>
              <a:ea typeface="+mn-lt"/>
              <a:cs typeface="+mn-lt"/>
            </a:endParaRPr>
          </a:p>
          <a:p>
            <a:endParaRPr lang="gd-GB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Nuair a bhios sinn a’ meas air cuideigin ann an dòigh a tha sònraichte dàna</a:t>
            </a:r>
            <a:r>
              <a:rPr lang="gd-GB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neo làidir</a:t>
            </a:r>
            <a:r>
              <a:rPr lang="gd-GB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bidh sinn tric gan faicinn ann an dòigh far-dhaoine</a:t>
            </a:r>
            <a:r>
              <a:rPr lang="gd-GB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Bidh sinn a’ smaointinn</a:t>
            </a:r>
            <a:r>
              <a:rPr lang="gd-GB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 err="1">
                <a:solidFill>
                  <a:srgbClr val="000000"/>
                </a:solidFill>
                <a:ea typeface="+mn-lt"/>
                <a:cs typeface="+mn-lt"/>
              </a:rPr>
              <a:t>eu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-choltach rinn fhèin</a:t>
            </a:r>
            <a:r>
              <a:rPr lang="gd-GB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gun robh feart air choireigin aca a shònraich iad</a:t>
            </a:r>
            <a:r>
              <a:rPr lang="gd-GB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a bha a’ ciallachadh gun robh iad na bu chomasaiche seasamh ri rudan – neo ma dh’fhaodte</a:t>
            </a:r>
            <a:r>
              <a:rPr lang="gd-GB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gun robh iad a dhìth rudeigin a tha againne</a:t>
            </a:r>
            <a:r>
              <a:rPr lang="gd-GB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a’ phìos a tha daonna ’s a tha cho furasta bhith fo iomagain</a:t>
            </a:r>
            <a:r>
              <a:rPr lang="gd-GB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teagamh</a:t>
            </a:r>
            <a:r>
              <a:rPr lang="gd-GB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eagal agus cràdh.</a:t>
            </a:r>
          </a:p>
          <a:p>
            <a:endParaRPr lang="gd-GB" b="0" i="1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510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E900-1CF5-963C-6731-0BB178E6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Bun-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Seantansan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D24C-AE95-1FCD-B169-7ADC2E796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sgoilearan</a:t>
            </a:r>
            <a:r>
              <a:rPr lang="en-GB" dirty="0"/>
              <a:t> </a:t>
            </a:r>
            <a:r>
              <a:rPr lang="en-GB" dirty="0" err="1"/>
              <a:t>ath-sgrìobhadh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crìoch</a:t>
            </a:r>
            <a:r>
              <a:rPr lang="en-GB" dirty="0"/>
              <a:t> a chur air </a:t>
            </a:r>
            <a:r>
              <a:rPr lang="en-GB" dirty="0" err="1"/>
              <a:t>na</a:t>
            </a:r>
            <a:r>
              <a:rPr lang="en-GB" dirty="0"/>
              <a:t> bun-</a:t>
            </a:r>
            <a:r>
              <a:rPr lang="en-GB" dirty="0" err="1"/>
              <a:t>seantansan</a:t>
            </a:r>
            <a:r>
              <a:rPr lang="en-GB" dirty="0"/>
              <a:t>:</a:t>
            </a:r>
            <a:r>
              <a:rPr lang="en-GB" i="1" dirty="0"/>
              <a:t> </a:t>
            </a:r>
            <a:r>
              <a:rPr lang="en-GB" i="1" dirty="0" err="1"/>
              <a:t>oir</a:t>
            </a:r>
            <a:r>
              <a:rPr lang="en-GB" i="1" dirty="0"/>
              <a:t>... ach... mar sin..... </a:t>
            </a:r>
            <a:endParaRPr lang="en-GB" dirty="0">
              <a:cs typeface="Calibri"/>
            </a:endParaRPr>
          </a:p>
          <a:p>
            <a:r>
              <a:rPr lang="en-GB" i="1" dirty="0" err="1"/>
              <a:t>Oir</a:t>
            </a:r>
            <a:r>
              <a:rPr lang="en-GB" i="1" dirty="0"/>
              <a:t>...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seo</a:t>
            </a:r>
            <a:r>
              <a:rPr lang="en-GB" dirty="0"/>
              <a:t> </a:t>
            </a:r>
            <a:r>
              <a:rPr lang="en-GB" dirty="0" err="1"/>
              <a:t>leigeil</a:t>
            </a:r>
            <a:r>
              <a:rPr lang="en-GB" dirty="0"/>
              <a:t> le </a:t>
            </a:r>
            <a:r>
              <a:rPr lang="en-GB" dirty="0" err="1"/>
              <a:t>sgoilearan</a:t>
            </a:r>
            <a:r>
              <a:rPr lang="en-GB" dirty="0"/>
              <a:t> </a:t>
            </a:r>
            <a:r>
              <a:rPr lang="en-GB" dirty="0" err="1"/>
              <a:t>adhbharan</a:t>
            </a:r>
            <a:r>
              <a:rPr lang="en-GB" dirty="0"/>
              <a:t> a </a:t>
            </a:r>
            <a:r>
              <a:rPr lang="en-GB" dirty="0" err="1"/>
              <a:t>lorg</a:t>
            </a:r>
            <a:r>
              <a:rPr lang="en-GB" dirty="0"/>
              <a:t> </a:t>
            </a:r>
            <a:r>
              <a:rPr lang="en-GB" dirty="0" err="1"/>
              <a:t>bhon</a:t>
            </a:r>
            <a:r>
              <a:rPr lang="en-GB" dirty="0"/>
              <a:t> </a:t>
            </a:r>
            <a:r>
              <a:rPr lang="en-GB" dirty="0" err="1"/>
              <a:t>teacsa</a:t>
            </a:r>
            <a:r>
              <a:rPr lang="en-GB" dirty="0"/>
              <a:t> mu </a:t>
            </a:r>
            <a:r>
              <a:rPr lang="en-GB" dirty="0" err="1"/>
              <a:t>dheidhinn</a:t>
            </a:r>
            <a:r>
              <a:rPr lang="en-GB" dirty="0"/>
              <a:t> </a:t>
            </a:r>
            <a:r>
              <a:rPr lang="en-GB" dirty="0" err="1"/>
              <a:t>ath-leumachd</a:t>
            </a:r>
            <a:r>
              <a:rPr lang="en-GB" dirty="0"/>
              <a:t>.</a:t>
            </a:r>
          </a:p>
          <a:p>
            <a:r>
              <a:rPr lang="en-GB" i="1" dirty="0"/>
              <a:t>Ach</a:t>
            </a:r>
            <a:r>
              <a:rPr lang="en-GB" dirty="0"/>
              <a:t>… </a:t>
            </a:r>
            <a:r>
              <a:rPr lang="en-GB" dirty="0" err="1">
                <a:ea typeface="+mn-lt"/>
                <a:cs typeface="+mn-lt"/>
              </a:rPr>
              <a:t>bu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chòir</a:t>
            </a:r>
            <a:r>
              <a:rPr lang="en-GB" dirty="0">
                <a:ea typeface="+mn-lt"/>
                <a:cs typeface="+mn-lt"/>
              </a:rPr>
              <a:t> do </a:t>
            </a:r>
            <a:r>
              <a:rPr lang="en-GB" dirty="0" err="1">
                <a:ea typeface="+mn-lt"/>
                <a:cs typeface="+mn-lt"/>
              </a:rPr>
              <a:t>seo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leigeil</a:t>
            </a:r>
            <a:r>
              <a:rPr lang="en-GB" dirty="0">
                <a:ea typeface="+mn-lt"/>
                <a:cs typeface="+mn-lt"/>
              </a:rPr>
              <a:t> le </a:t>
            </a:r>
            <a:r>
              <a:rPr lang="en-GB" dirty="0" err="1">
                <a:ea typeface="+mn-lt"/>
                <a:cs typeface="+mn-lt"/>
              </a:rPr>
              <a:t>sgoilearan</a:t>
            </a:r>
            <a:r>
              <a:rPr lang="en-GB" dirty="0"/>
              <a:t> </a:t>
            </a:r>
            <a:r>
              <a:rPr lang="en-GB" dirty="0" err="1"/>
              <a:t>ceist</a:t>
            </a:r>
            <a:r>
              <a:rPr lang="en-GB" dirty="0"/>
              <a:t> a chur air </a:t>
            </a:r>
            <a:r>
              <a:rPr lang="en-GB" dirty="0" err="1"/>
              <a:t>iomagainean</a:t>
            </a:r>
            <a:r>
              <a:rPr lang="en-GB" dirty="0"/>
              <a:t> </a:t>
            </a:r>
            <a:r>
              <a:rPr lang="en-GB" dirty="0" err="1"/>
              <a:t>sam</a:t>
            </a:r>
            <a:r>
              <a:rPr lang="en-GB" dirty="0"/>
              <a:t> </a:t>
            </a:r>
            <a:r>
              <a:rPr lang="en-GB" dirty="0" err="1"/>
              <a:t>bith</a:t>
            </a:r>
            <a:r>
              <a:rPr lang="en-GB" dirty="0"/>
              <a:t> a </a:t>
            </a:r>
            <a:r>
              <a:rPr lang="en-GB" dirty="0" err="1"/>
              <a:t>dh'fhaodadh</a:t>
            </a:r>
            <a:r>
              <a:rPr lang="en-GB" dirty="0"/>
              <a:t> a </a:t>
            </a:r>
            <a:r>
              <a:rPr lang="en-GB" dirty="0" err="1"/>
              <a:t>bhith</a:t>
            </a:r>
            <a:r>
              <a:rPr lang="en-GB" dirty="0"/>
              <a:t> </a:t>
            </a:r>
            <a:r>
              <a:rPr lang="en-GB" dirty="0" err="1"/>
              <a:t>ann</a:t>
            </a:r>
            <a:endParaRPr lang="en-GB" dirty="0" err="1">
              <a:cs typeface="Calibri"/>
            </a:endParaRPr>
          </a:p>
          <a:p>
            <a:r>
              <a:rPr lang="en-GB" i="1" dirty="0"/>
              <a:t>Mar sin</a:t>
            </a:r>
            <a:r>
              <a:rPr lang="en-GB" dirty="0"/>
              <a:t>… </a:t>
            </a:r>
            <a:r>
              <a:rPr lang="en-GB" dirty="0" err="1">
                <a:ea typeface="+mn-lt"/>
                <a:cs typeface="+mn-lt"/>
              </a:rPr>
              <a:t>bu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chòir</a:t>
            </a:r>
            <a:r>
              <a:rPr lang="en-GB" dirty="0">
                <a:ea typeface="+mn-lt"/>
                <a:cs typeface="+mn-lt"/>
              </a:rPr>
              <a:t> do </a:t>
            </a:r>
            <a:r>
              <a:rPr lang="en-GB" dirty="0" err="1">
                <a:ea typeface="+mn-lt"/>
                <a:cs typeface="+mn-lt"/>
              </a:rPr>
              <a:t>seo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leigeil</a:t>
            </a:r>
            <a:r>
              <a:rPr lang="en-GB" dirty="0">
                <a:ea typeface="+mn-lt"/>
                <a:cs typeface="+mn-lt"/>
              </a:rPr>
              <a:t> le </a:t>
            </a:r>
            <a:r>
              <a:rPr lang="en-GB" dirty="0" err="1">
                <a:ea typeface="+mn-lt"/>
                <a:cs typeface="+mn-lt"/>
              </a:rPr>
              <a:t>sgoilearan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/>
              <a:t>an </a:t>
            </a:r>
            <a:r>
              <a:rPr lang="en-GB" dirty="0" err="1"/>
              <a:t>toradh</a:t>
            </a:r>
            <a:r>
              <a:rPr lang="en-GB" dirty="0"/>
              <a:t> mu </a:t>
            </a:r>
            <a:r>
              <a:rPr lang="en-GB" dirty="0" err="1"/>
              <a:t>dheireadh</a:t>
            </a:r>
            <a:r>
              <a:rPr lang="en-GB" dirty="0"/>
              <a:t> de </a:t>
            </a:r>
            <a:r>
              <a:rPr lang="en-GB" dirty="0" err="1"/>
              <a:t>dh'ath-leumachd</a:t>
            </a:r>
            <a:r>
              <a:rPr lang="en-GB" dirty="0"/>
              <a:t> </a:t>
            </a:r>
            <a:r>
              <a:rPr lang="en-GB" dirty="0" err="1"/>
              <a:t>aithneachadh</a:t>
            </a:r>
            <a:r>
              <a:rPr lang="en-GB" dirty="0"/>
              <a:t>.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0354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E900-1CF5-963C-6731-0BB178E6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95" y="438512"/>
            <a:ext cx="4960229" cy="1645920"/>
          </a:xfrm>
        </p:spPr>
        <p:txBody>
          <a:bodyPr>
            <a:normAutofit fontScale="90000"/>
          </a:bodyPr>
          <a:lstStyle/>
          <a:p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Bun-</a:t>
            </a:r>
            <a:r>
              <a:rPr lang="en-GB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Seantansan</a:t>
            </a:r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en-GB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Geàrr-Chùnntas</a:t>
            </a:r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GB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paragrafan</a:t>
            </a:r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 1-3</a:t>
            </a: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D24C-AE95-1FCD-B169-7ADC2E79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431" y="583094"/>
            <a:ext cx="4960229" cy="1653318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1800" dirty="0"/>
              <a:t>Gu </a:t>
            </a:r>
            <a:r>
              <a:rPr lang="en-GB" sz="1800" dirty="0" err="1"/>
              <a:t>soilleir</a:t>
            </a:r>
            <a:r>
              <a:rPr lang="en-GB" sz="1800" dirty="0"/>
              <a:t> b' e </a:t>
            </a:r>
            <a:r>
              <a:rPr lang="en-GB" sz="1800" dirty="0" err="1"/>
              <a:t>duine</a:t>
            </a:r>
            <a:r>
              <a:rPr lang="en-GB" sz="1800" dirty="0"/>
              <a:t> </a:t>
            </a:r>
            <a:r>
              <a:rPr lang="en-GB" sz="1800" b="1" dirty="0" err="1"/>
              <a:t>ath-leumach</a:t>
            </a:r>
            <a:r>
              <a:rPr lang="en-GB" sz="1800" dirty="0"/>
              <a:t> a </a:t>
            </a:r>
            <a:r>
              <a:rPr lang="en-GB" sz="1800" dirty="0" err="1"/>
              <a:t>bh'ann</a:t>
            </a:r>
            <a:r>
              <a:rPr lang="en-GB" sz="1800" dirty="0"/>
              <a:t> an Ullmann </a:t>
            </a:r>
            <a:r>
              <a:rPr lang="en-GB" sz="1800" i="1" dirty="0" err="1"/>
              <a:t>oir</a:t>
            </a:r>
            <a:r>
              <a:rPr lang="en-GB" sz="1800" i="1" dirty="0"/>
              <a:t>.</a:t>
            </a:r>
            <a:r>
              <a:rPr lang="en-GB" sz="1800" dirty="0"/>
              <a:t>.. </a:t>
            </a:r>
            <a:endParaRPr lang="en-GB" sz="1800" dirty="0">
              <a:cs typeface="Calibri"/>
            </a:endParaRPr>
          </a:p>
          <a:p>
            <a:r>
              <a:rPr lang="en-GB" sz="1800" dirty="0">
                <a:ea typeface="+mn-lt"/>
                <a:cs typeface="+mn-lt"/>
              </a:rPr>
              <a:t>Gu </a:t>
            </a:r>
            <a:r>
              <a:rPr lang="en-GB" sz="1800" dirty="0" err="1">
                <a:ea typeface="+mn-lt"/>
                <a:cs typeface="+mn-lt"/>
              </a:rPr>
              <a:t>soilleir</a:t>
            </a:r>
            <a:r>
              <a:rPr lang="en-GB" sz="1800" dirty="0">
                <a:ea typeface="+mn-lt"/>
                <a:cs typeface="+mn-lt"/>
              </a:rPr>
              <a:t> b' e </a:t>
            </a:r>
            <a:r>
              <a:rPr lang="en-GB" sz="1800" dirty="0" err="1">
                <a:ea typeface="+mn-lt"/>
                <a:cs typeface="+mn-lt"/>
              </a:rPr>
              <a:t>duine</a:t>
            </a:r>
            <a:r>
              <a:rPr lang="en-GB" sz="1800" dirty="0">
                <a:ea typeface="+mn-lt"/>
                <a:cs typeface="+mn-lt"/>
              </a:rPr>
              <a:t> </a:t>
            </a:r>
            <a:r>
              <a:rPr lang="en-GB" sz="1800" b="1" dirty="0" err="1">
                <a:ea typeface="+mn-lt"/>
                <a:cs typeface="+mn-lt"/>
              </a:rPr>
              <a:t>ath-leumach</a:t>
            </a:r>
            <a:r>
              <a:rPr lang="en-GB" sz="1800" dirty="0">
                <a:ea typeface="+mn-lt"/>
                <a:cs typeface="+mn-lt"/>
              </a:rPr>
              <a:t> a </a:t>
            </a:r>
            <a:r>
              <a:rPr lang="en-GB" sz="1800" dirty="0" err="1">
                <a:ea typeface="+mn-lt"/>
                <a:cs typeface="+mn-lt"/>
              </a:rPr>
              <a:t>bh'ann</a:t>
            </a:r>
            <a:r>
              <a:rPr lang="en-GB" sz="1800" dirty="0">
                <a:ea typeface="+mn-lt"/>
                <a:cs typeface="+mn-lt"/>
              </a:rPr>
              <a:t> an Ullmann </a:t>
            </a:r>
            <a:r>
              <a:rPr lang="en-GB" sz="1800" i="1" dirty="0">
                <a:ea typeface="+mn-lt"/>
                <a:cs typeface="+mn-lt"/>
              </a:rPr>
              <a:t>ach...</a:t>
            </a:r>
          </a:p>
          <a:p>
            <a:r>
              <a:rPr lang="en-GB" sz="1800" dirty="0">
                <a:ea typeface="+mn-lt"/>
                <a:cs typeface="+mn-lt"/>
              </a:rPr>
              <a:t>Gu </a:t>
            </a:r>
            <a:r>
              <a:rPr lang="en-GB" sz="1800" dirty="0" err="1">
                <a:ea typeface="+mn-lt"/>
                <a:cs typeface="+mn-lt"/>
              </a:rPr>
              <a:t>soilleir</a:t>
            </a:r>
            <a:r>
              <a:rPr lang="en-GB" sz="1800" dirty="0">
                <a:ea typeface="+mn-lt"/>
                <a:cs typeface="+mn-lt"/>
              </a:rPr>
              <a:t> b' e </a:t>
            </a:r>
            <a:r>
              <a:rPr lang="en-GB" sz="1800" dirty="0" err="1">
                <a:ea typeface="+mn-lt"/>
                <a:cs typeface="+mn-lt"/>
              </a:rPr>
              <a:t>duine</a:t>
            </a:r>
            <a:r>
              <a:rPr lang="en-GB" sz="1800" dirty="0">
                <a:ea typeface="+mn-lt"/>
                <a:cs typeface="+mn-lt"/>
              </a:rPr>
              <a:t> </a:t>
            </a:r>
            <a:r>
              <a:rPr lang="en-GB" sz="1800" b="1" dirty="0" err="1">
                <a:ea typeface="+mn-lt"/>
                <a:cs typeface="+mn-lt"/>
              </a:rPr>
              <a:t>ath-leumach</a:t>
            </a:r>
            <a:r>
              <a:rPr lang="en-GB" sz="1800" dirty="0">
                <a:ea typeface="+mn-lt"/>
                <a:cs typeface="+mn-lt"/>
              </a:rPr>
              <a:t> a </a:t>
            </a:r>
            <a:r>
              <a:rPr lang="en-GB" sz="1800" dirty="0" err="1">
                <a:ea typeface="+mn-lt"/>
                <a:cs typeface="+mn-lt"/>
              </a:rPr>
              <a:t>bh'ann</a:t>
            </a:r>
            <a:r>
              <a:rPr lang="en-GB" sz="1800" dirty="0">
                <a:ea typeface="+mn-lt"/>
                <a:cs typeface="+mn-lt"/>
              </a:rPr>
              <a:t> an Ullmann </a:t>
            </a:r>
            <a:r>
              <a:rPr lang="en-GB" sz="1800" i="1" dirty="0">
                <a:ea typeface="+mn-lt"/>
                <a:cs typeface="+mn-lt"/>
              </a:rPr>
              <a:t>mar sin...</a:t>
            </a:r>
            <a:endParaRPr lang="en-US" sz="1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6DC7A-4BCC-E5AB-7B54-5D8191E945E4}"/>
              </a:ext>
            </a:extLst>
          </p:cNvPr>
          <p:cNvSpPr txBox="1"/>
          <p:nvPr/>
        </p:nvSpPr>
        <p:spPr>
          <a:xfrm>
            <a:off x="619442" y="2497930"/>
            <a:ext cx="10952921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“</a:t>
            </a:r>
            <a:r>
              <a:rPr lang="gd-GB" i="1" dirty="0">
                <a:solidFill>
                  <a:srgbClr val="000000"/>
                </a:solidFill>
                <a:ea typeface="+mn-lt"/>
                <a:cs typeface="+mn-lt"/>
              </a:rPr>
              <a:t>Feumar cudrom a chur air a’ phuing gun do mheudaich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i="1" dirty="0">
                <a:solidFill>
                  <a:srgbClr val="000000"/>
                </a:solidFill>
                <a:ea typeface="+mn-lt"/>
                <a:cs typeface="+mn-lt"/>
              </a:rPr>
              <a:t>seach lùdaich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,</a:t>
            </a:r>
            <a:r>
              <a:rPr lang="gd-GB" i="1" dirty="0">
                <a:solidFill>
                  <a:srgbClr val="000000"/>
                </a:solidFill>
                <a:ea typeface="+mn-lt"/>
                <a:cs typeface="+mn-lt"/>
              </a:rPr>
              <a:t> Theresienstadt mo gnìomhan chiùil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i="1" dirty="0">
                <a:solidFill>
                  <a:srgbClr val="000000"/>
                </a:solidFill>
                <a:ea typeface="+mn-lt"/>
                <a:cs typeface="+mn-lt"/>
              </a:rPr>
              <a:t>cha e idir gun robh sinn nar suidhe a’ caoidh air bhruachan Bhabylon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i="1" dirty="0">
                <a:solidFill>
                  <a:srgbClr val="000000"/>
                </a:solidFill>
                <a:ea typeface="+mn-lt"/>
                <a:cs typeface="+mn-lt"/>
              </a:rPr>
              <a:t>agus gun robh ar dìcheall do na h-ealain co-chuimseach ri ar dùrachd a bhith beò 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i="1" dirty="0">
                <a:solidFill>
                  <a:srgbClr val="000000"/>
                </a:solidFill>
                <a:ea typeface="+mn-lt"/>
                <a:cs typeface="+mn-lt"/>
              </a:rPr>
              <a:t>Agus tha mi uile-chinnteach gun aontaich gach neach a bha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i="1" dirty="0">
                <a:solidFill>
                  <a:srgbClr val="000000"/>
                </a:solidFill>
                <a:ea typeface="+mn-lt"/>
                <a:cs typeface="+mn-lt"/>
              </a:rPr>
              <a:t>a’ strì gus cruth a chur an aghaidh nithean stèidhichte, ann am beatha agus ann an ealain, rium.”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gd-GB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Seo faclan an sgrìobhadair-ciùil agus ceòladair 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Viktor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Ullmann.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Chaidh an sgrìobhadh nuair 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bha e na phrìosanach ann an campa-dùmhlachaidh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far an robh e beò dà bhliadhna mus deach a chur dha bhàs.</a:t>
            </a:r>
            <a:endParaRPr lang="en-US" b="0" i="0" dirty="0">
              <a:solidFill>
                <a:srgbClr val="000000"/>
              </a:solidFill>
              <a:effectLst/>
              <a:ea typeface="+mn-lt"/>
              <a:cs typeface="+mn-lt"/>
            </a:endParaRPr>
          </a:p>
          <a:p>
            <a:endParaRPr lang="gd-GB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Nuair a bhios sinn a’ meas air cuideigin ann an dòigh a tha sònraichte dàna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neo làidir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bidh sinn tric gan faicinn ann an dòigh far-dhaoine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Bidh sinn a’ smaointinn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gd-GB" dirty="0" err="1">
                <a:solidFill>
                  <a:srgbClr val="000000"/>
                </a:solidFill>
                <a:ea typeface="+mn-lt"/>
                <a:cs typeface="+mn-lt"/>
              </a:rPr>
              <a:t>eu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-choltach rinn fhèin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gun robh feart air choireigin aca a shònraich iad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a bha a’ ciallachadh gun robh iad na bu chomasaiche seasamh ri rudan – neo ma dh’fhaodte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gun robh iad a dhìth rudeigin a tha againne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a’ phìos a tha daonna ’s a tha cho furasta bhith fo iomagain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teagamh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eagal agus cràdh.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gd-GB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gd-GB" b="0" i="1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24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1CC8-A45B-0781-8FE4-56371CB2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Leughaidh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mise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! 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F0F75-2A34-7FF6-5DC5-2A2D86A10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>
                <a:ea typeface="+mn-lt"/>
                <a:cs typeface="+mn-lt"/>
              </a:rPr>
              <a:t>Leugh an ceithir paragraf mu dheireadh den "Gheàrr-Chùnntas" a-rithist.</a:t>
            </a:r>
            <a:endParaRPr lang="en-GB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Bu chòir ràdh ri na sgoilearan èisteachd r ‘</a:t>
            </a:r>
            <a:r>
              <a:rPr lang="gd-GB" dirty="0" err="1">
                <a:ea typeface="+mn-lt"/>
                <a:cs typeface="+mn-lt"/>
              </a:rPr>
              <a:t>prodaist</a:t>
            </a:r>
            <a:r>
              <a:rPr lang="gd-GB" dirty="0">
                <a:ea typeface="+mn-lt"/>
                <a:cs typeface="+mn-lt"/>
              </a:rPr>
              <a:t>’ (mar a tha guth a' dol suas agus sìos) do ghutha agus a bhith deiseil an dà pharagraf a leughadh air ais thugad anns an aon dòigh. </a:t>
            </a:r>
            <a:endParaRPr lang="en-US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Tha an gnìomh seo ag amas air na comasan leughaidh aca a neartachadh agus an cuid mhisneachd. 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312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FAC3-4016-472A-2540-21B39D33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49" y="213789"/>
            <a:ext cx="11093724" cy="1111843"/>
          </a:xfrm>
        </p:spPr>
        <p:txBody>
          <a:bodyPr anchor="ctr">
            <a:no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Leughaidh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mise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! 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D3105C-0D49-9010-2628-88AD9385EB6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4049" y="1243909"/>
            <a:ext cx="10456762" cy="943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d-GB" sz="1400" b="1" dirty="0">
                <a:ea typeface="+mn-lt"/>
                <a:cs typeface="+mn-lt"/>
              </a:rPr>
              <a:t>Èist ri do thidsear a' leughadh an ceithir paragraf mu dheireadh den "Gheàrr-Chùnntas" agus èist ri ‘</a:t>
            </a:r>
            <a:r>
              <a:rPr lang="gd-GB" sz="1400" b="1" dirty="0" err="1">
                <a:ea typeface="+mn-lt"/>
                <a:cs typeface="+mn-lt"/>
              </a:rPr>
              <a:t>prodaist</a:t>
            </a:r>
            <a:r>
              <a:rPr lang="gd-GB" sz="1400" b="1" dirty="0">
                <a:ea typeface="+mn-lt"/>
                <a:cs typeface="+mn-lt"/>
              </a:rPr>
              <a:t>’ (mar a tha guth a' dol suas agus sìos) an gutha.</a:t>
            </a:r>
          </a:p>
          <a:p>
            <a:r>
              <a:rPr lang="gd-GB" sz="1400" b="1" dirty="0">
                <a:ea typeface="+mn-lt"/>
                <a:cs typeface="+mn-lt"/>
              </a:rPr>
              <a:t>Còmhla ri do cho-aoisich, leugh a' phàirt a-rithist le bhith cùramach aire a ghabhail de phuingeachadh agus feuchainn air a' phrodaist a bha aig do thidsear.</a:t>
            </a:r>
            <a:endParaRPr lang="gd-GB" b="1" dirty="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A8BD0-EF44-8229-B169-5D5FB7A38EA6}"/>
              </a:ext>
            </a:extLst>
          </p:cNvPr>
          <p:cNvSpPr txBox="1"/>
          <p:nvPr/>
        </p:nvSpPr>
        <p:spPr>
          <a:xfrm>
            <a:off x="650459" y="2243109"/>
            <a:ext cx="10714383" cy="46166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'S urrainn sgrùdadh air sgeulachdan dhaoine ann an eachdraidh sin a dhèanamh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oir tha e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’ lùghdachadh dhaoine gu bhith nan sgeulachdan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tric a’ dì-chuimhneachadh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neo a’ laomadh faireachdainnean làitheil air nach urrainn dhuinn smaointinn gu ceart nuair a bhios sinn a-mhàin a’ leughadh mun deidhinn.</a:t>
            </a:r>
            <a:endParaRPr lang="gd-GB" sz="1400" b="0" i="0" dirty="0">
              <a:solidFill>
                <a:srgbClr val="000000"/>
              </a:solidFill>
              <a:effectLst/>
              <a:ea typeface="+mn-lt"/>
              <a:cs typeface="+mn-lt"/>
            </a:endParaRPr>
          </a:p>
          <a:p>
            <a:endParaRPr lang="gd-GB" sz="1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Ach tha sgeulachd </a:t>
            </a:r>
            <a:r>
              <a:rPr lang="gd-GB" sz="1400" err="1">
                <a:solidFill>
                  <a:srgbClr val="000000"/>
                </a:solidFill>
                <a:ea typeface="+mn-lt"/>
                <a:cs typeface="+mn-lt"/>
              </a:rPr>
              <a:t>Viktor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err="1">
                <a:solidFill>
                  <a:srgbClr val="000000"/>
                </a:solidFill>
                <a:ea typeface="+mn-lt"/>
                <a:cs typeface="+mn-lt"/>
              </a:rPr>
              <a:t>Ullmann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, agus sgeulachd iomadh neach eile a dh'fhuiling an </a:t>
            </a:r>
            <a:r>
              <a:rPr lang="gd-GB" sz="1400" err="1">
                <a:solidFill>
                  <a:srgbClr val="000000"/>
                </a:solidFill>
                <a:ea typeface="+mn-lt"/>
                <a:cs typeface="+mn-lt"/>
              </a:rPr>
              <a:t>Olocost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na fhear a tha gu domhain </a:t>
            </a:r>
            <a:r>
              <a:rPr lang="gd-GB" sz="1400" err="1">
                <a:solidFill>
                  <a:srgbClr val="000000"/>
                </a:solidFill>
                <a:ea typeface="+mn-lt"/>
                <a:cs typeface="+mn-lt"/>
              </a:rPr>
              <a:t>daonnach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. Tha sgeulachdan nan ìobairteach de fìor ath-</a:t>
            </a:r>
            <a:r>
              <a:rPr lang="gd-GB" sz="1400" err="1">
                <a:solidFill>
                  <a:srgbClr val="000000"/>
                </a:solidFill>
                <a:ea typeface="+mn-lt"/>
                <a:cs typeface="+mn-lt"/>
              </a:rPr>
              <a:t>leumachd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dhe bhith a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’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dèanamh ealain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dhe bhith furachail an dòchas agus fiù ’s </a:t>
            </a:r>
            <a:r>
              <a:rPr lang="gd-GB" sz="1400" err="1">
                <a:solidFill>
                  <a:srgbClr val="000000"/>
                </a:solidFill>
                <a:ea typeface="+mn-lt"/>
                <a:cs typeface="+mn-lt"/>
              </a:rPr>
              <a:t>coibhnea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. Ged a chaidh am brath le pian </a:t>
            </a:r>
            <a:r>
              <a:rPr lang="gd-GB" sz="1400" err="1">
                <a:solidFill>
                  <a:srgbClr val="000000"/>
                </a:solidFill>
                <a:ea typeface="+mn-lt"/>
                <a:cs typeface="+mn-lt"/>
              </a:rPr>
              <a:t>grot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 fiosaigeach agus faireachail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’s e eisimpleir bhrosnachail a th’ ann de chumhachd inntinn mhic an duine agus a chomas tachartasan a chur 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an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cèill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400">
              <a:cs typeface="Calibri"/>
            </a:endParaRPr>
          </a:p>
          <a:p>
            <a:endParaRPr lang="gd-GB" sz="1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Thairis air a bheatha ghoirid, ’s far an do choisinn e cliù mar sgrìobhadair-chiùil shoirbheachail agus adhartach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dh'fhuiling </a:t>
            </a:r>
            <a:r>
              <a:rPr lang="gd-GB" sz="1400" b="0" i="0" err="1">
                <a:solidFill>
                  <a:srgbClr val="000000"/>
                </a:solidFill>
                <a:effectLst/>
                <a:ea typeface="+mn-lt"/>
                <a:cs typeface="+mn-lt"/>
              </a:rPr>
              <a:t>Ullmann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iomadh mòr-chiùrraidh mar thoradh air àite ann an eachdraidh, a chreideamh, mar a dhiùlt e casgan chruthachaidh agus mar a dh’fhaighnich e cheistean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A bharrachd air seirbhiseach anns a’ Chiad Chogaidh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chaidh a chur air fògradh agus a chur am fiachan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dh'fhuiling e trioblaidean slàinte-inntinn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chaidh a chlann an cur air falbh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agus mu dheireadh </a:t>
            </a:r>
            <a:r>
              <a:rPr lang="gd-GB" sz="1400" err="1">
                <a:solidFill>
                  <a:srgbClr val="000000"/>
                </a:solidFill>
                <a:ea typeface="+mn-lt"/>
                <a:cs typeface="+mn-lt"/>
              </a:rPr>
              <a:t>dh’fhuadachadh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 às a dhachaigh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b="0" err="1">
                <a:solidFill>
                  <a:srgbClr val="000000"/>
                </a:solidFill>
                <a:effectLst/>
                <a:ea typeface="+mn-lt"/>
                <a:cs typeface="+mn-lt"/>
              </a:rPr>
              <a:t>Czechoslovakia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, e gu uabhas </a:t>
            </a:r>
            <a:r>
              <a:rPr lang="gd-GB" sz="1400" err="1">
                <a:solidFill>
                  <a:srgbClr val="000000"/>
                </a:solidFill>
                <a:ea typeface="+mn-lt"/>
                <a:cs typeface="+mn-lt"/>
              </a:rPr>
              <a:t>ghrot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d-GB" sz="1400" b="0" err="1">
                <a:solidFill>
                  <a:srgbClr val="000000"/>
                </a:solidFill>
                <a:effectLst/>
                <a:ea typeface="+mn-lt"/>
                <a:cs typeface="+mn-lt"/>
              </a:rPr>
              <a:t>Theresienstadt</a:t>
            </a:r>
            <a:r>
              <a:rPr lang="gd-GB" sz="1400" b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campa-dùmhlachaidh </a:t>
            </a:r>
            <a:r>
              <a:rPr lang="gd-GB" sz="1400" err="1">
                <a:solidFill>
                  <a:srgbClr val="000000"/>
                </a:solidFill>
                <a:ea typeface="+mn-lt"/>
                <a:cs typeface="+mn-lt"/>
              </a:rPr>
              <a:t>Nazitheach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400">
              <a:solidFill>
                <a:srgbClr val="000000"/>
              </a:solidFill>
              <a:ea typeface="+mn-lt"/>
              <a:cs typeface="+mn-lt"/>
            </a:endParaRPr>
          </a:p>
          <a:p>
            <a:endParaRPr lang="gd-GB" sz="1400" dirty="0">
              <a:cs typeface="Calibri"/>
            </a:endParaRPr>
          </a:p>
          <a:p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B’ e beatha cruaidh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làn-fhulangach a bha aig a’ champa-dhùmhlachaidh agus sgàil a’ bhàis mun coinneamh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ach chùm </a:t>
            </a:r>
            <a:r>
              <a:rPr lang="gd-GB" sz="1400" err="1">
                <a:solidFill>
                  <a:srgbClr val="000000"/>
                </a:solidFill>
                <a:ea typeface="+mn-lt"/>
                <a:cs typeface="+mn-lt"/>
              </a:rPr>
              <a:t>Ullman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 air a’ sgrìobhadh chiùil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Tha an liuthad mhòr de dh’obair a rinn e sa champa-dhùmhlachaidh, seachad air fichead pìosan ciùil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a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bharrachd air aistidhean agus lèirmheasan, na dhearbhadh air fhìor chomasan cruthachaidh-san. Ach cuiridh 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sgeulachd nar cuimhne cuideachd fìrinnean an t-saoghail 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tha airidh air ar n-aire fhathast; ciamar a bheireas an t-àm san rugadh tu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càite an rugadh tu agus gu dè an creideamh san do rugadh tu buaidh air slighe do bheatha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;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fìor-mhulad agus call à cogaidh</a:t>
            </a:r>
            <a:r>
              <a:rPr lang="gd-GB" sz="14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bho </a:t>
            </a:r>
            <a:r>
              <a:rPr lang="gd-GB" sz="1400" err="1">
                <a:solidFill>
                  <a:srgbClr val="000000"/>
                </a:solidFill>
                <a:ea typeface="+mn-lt"/>
                <a:cs typeface="+mn-lt"/>
              </a:rPr>
              <a:t>bheathannan</a:t>
            </a:r>
            <a:r>
              <a:rPr lang="gd-GB" sz="1400">
                <a:solidFill>
                  <a:srgbClr val="000000"/>
                </a:solidFill>
                <a:ea typeface="+mn-lt"/>
                <a:cs typeface="+mn-lt"/>
              </a:rPr>
              <a:t> dhaoine gu cultar; agus </a:t>
            </a:r>
            <a:endParaRPr lang="en-US"/>
          </a:p>
          <a:p>
            <a:endParaRPr lang="gd-GB" sz="14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567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72D8-63BC-F674-5EDA-529E104E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156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Ceistean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Ath-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bhuidhinn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 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5A072-EB69-EEE3-F988-7C78FB528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1312"/>
            <a:ext cx="10515600" cy="39766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'S e an t-amas gum bi </a:t>
            </a:r>
            <a:r>
              <a:rPr lang="en-GB" dirty="0" err="1"/>
              <a:t>còmhradh</a:t>
            </a:r>
            <a:r>
              <a:rPr lang="en-GB" dirty="0"/>
              <a:t> </a:t>
            </a:r>
            <a:r>
              <a:rPr lang="en-GB" dirty="0" err="1"/>
              <a:t>briathrach</a:t>
            </a:r>
            <a:r>
              <a:rPr lang="en-GB" dirty="0"/>
              <a:t> </a:t>
            </a:r>
            <a:r>
              <a:rPr lang="en-GB" dirty="0" err="1"/>
              <a:t>aig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. </a:t>
            </a:r>
            <a:endParaRPr lang="en-US" dirty="0"/>
          </a:p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</a:t>
            </a:r>
            <a:r>
              <a:rPr lang="en-GB" dirty="0" err="1"/>
              <a:t>dhut</a:t>
            </a:r>
            <a:r>
              <a:rPr lang="en-GB" dirty="0"/>
              <a:t> 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ceistean</a:t>
            </a:r>
            <a:r>
              <a:rPr lang="en-GB" dirty="0"/>
              <a:t> a </a:t>
            </a:r>
            <a:r>
              <a:rPr lang="en-GB" dirty="0" err="1"/>
              <a:t>shealltainn</a:t>
            </a:r>
            <a:r>
              <a:rPr lang="en-GB" dirty="0"/>
              <a:t> </a:t>
            </a:r>
            <a:r>
              <a:rPr lang="en-GB" dirty="0" err="1"/>
              <a:t>dhaibh</a:t>
            </a:r>
            <a:r>
              <a:rPr lang="en-GB" dirty="0"/>
              <a:t> </a:t>
            </a:r>
            <a:r>
              <a:rPr lang="en-GB" dirty="0" err="1"/>
              <a:t>agus</a:t>
            </a:r>
            <a:r>
              <a:rPr lang="en-GB" dirty="0"/>
              <a:t> an </a:t>
            </a:r>
            <a:r>
              <a:rPr lang="en-GB" dirty="0" err="1"/>
              <a:t>uair</a:t>
            </a:r>
            <a:r>
              <a:rPr lang="en-GB" dirty="0"/>
              <a:t> sin 5 </a:t>
            </a:r>
            <a:r>
              <a:rPr lang="en-GB" dirty="0" err="1"/>
              <a:t>mionaidean</a:t>
            </a:r>
            <a:r>
              <a:rPr lang="en-GB" dirty="0"/>
              <a:t> a </a:t>
            </a:r>
            <a:r>
              <a:rPr lang="en-GB" dirty="0" err="1"/>
              <a:t>thoirt</a:t>
            </a:r>
            <a:r>
              <a:rPr lang="en-GB" dirty="0"/>
              <a:t> do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 </a:t>
            </a:r>
            <a:r>
              <a:rPr lang="en-GB" dirty="0" err="1"/>
              <a:t>obair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 am </a:t>
            </a:r>
            <a:r>
              <a:rPr lang="en-GB" dirty="0" err="1"/>
              <a:t>paidhrichean</a:t>
            </a:r>
            <a:r>
              <a:rPr lang="en-GB" dirty="0"/>
              <a:t> </a:t>
            </a:r>
            <a:r>
              <a:rPr lang="en-GB" dirty="0" err="1"/>
              <a:t>gus</a:t>
            </a:r>
            <a:r>
              <a:rPr lang="en-GB" dirty="0"/>
              <a:t> dol </a:t>
            </a:r>
            <a:r>
              <a:rPr lang="en-GB" dirty="0" err="1"/>
              <a:t>thàiris</a:t>
            </a:r>
            <a:r>
              <a:rPr lang="en-GB" dirty="0"/>
              <a:t> air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puingean</a:t>
            </a:r>
            <a:r>
              <a:rPr lang="en-GB" dirty="0"/>
              <a:t> </a:t>
            </a:r>
            <a:r>
              <a:rPr lang="en-GB" dirty="0" err="1"/>
              <a:t>còmhraidh</a:t>
            </a:r>
            <a:r>
              <a:rPr lang="en-GB" dirty="0"/>
              <a:t>/</a:t>
            </a:r>
            <a:r>
              <a:rPr lang="en-GB" dirty="0" err="1"/>
              <a:t>gnìomhan</a:t>
            </a:r>
            <a:r>
              <a:rPr lang="en-GB" dirty="0"/>
              <a:t> air fad. </a:t>
            </a:r>
            <a:endParaRPr lang="en-US" dirty="0"/>
          </a:p>
          <a:p>
            <a:r>
              <a:rPr lang="en-GB" dirty="0"/>
              <a:t>Cha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sgoilearan</a:t>
            </a:r>
            <a:r>
              <a:rPr lang="en-GB" dirty="0"/>
              <a:t> </a:t>
            </a:r>
            <a:r>
              <a:rPr lang="en-GB" dirty="0" err="1"/>
              <a:t>notaichean</a:t>
            </a:r>
            <a:r>
              <a:rPr lang="en-GB" dirty="0"/>
              <a:t> a </a:t>
            </a:r>
            <a:r>
              <a:rPr lang="en-GB" dirty="0" err="1"/>
              <a:t>chleachdadh</a:t>
            </a:r>
            <a:r>
              <a:rPr lang="en-GB" dirty="0"/>
              <a:t>. 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22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8999-B7C1-90C0-9377-8E557DFF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d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Slat-tomhais Soirbheachais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BE8D2-15FB-F704-B63B-F9CFE2CCF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+mn-lt"/>
                <a:cs typeface="+mn-lt"/>
              </a:rPr>
              <a:t>'S </a:t>
            </a:r>
            <a:r>
              <a:rPr lang="en-GB" dirty="0" err="1">
                <a:ea typeface="+mn-lt"/>
                <a:cs typeface="+mn-lt"/>
              </a:rPr>
              <a:t>urrainn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dhomh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mo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thuisge</a:t>
            </a:r>
            <a:r>
              <a:rPr lang="en-GB" dirty="0">
                <a:ea typeface="+mn-lt"/>
                <a:cs typeface="+mn-lt"/>
              </a:rPr>
              <a:t> air </a:t>
            </a:r>
            <a:r>
              <a:rPr lang="en-GB" dirty="0" err="1">
                <a:ea typeface="+mn-lt"/>
                <a:cs typeface="+mn-lt"/>
              </a:rPr>
              <a:t>beatha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obair</a:t>
            </a:r>
            <a:r>
              <a:rPr lang="en-GB" dirty="0">
                <a:ea typeface="+mn-lt"/>
                <a:cs typeface="+mn-lt"/>
              </a:rPr>
              <a:t> Viktor Ullmann a </a:t>
            </a:r>
            <a:r>
              <a:rPr lang="en-GB" dirty="0" err="1">
                <a:ea typeface="+mn-lt"/>
                <a:cs typeface="+mn-lt"/>
              </a:rPr>
              <a:t>shealltainn</a:t>
            </a:r>
            <a:r>
              <a:rPr lang="en-GB" dirty="0"/>
              <a:t>.</a:t>
            </a:r>
            <a:endParaRPr lang="en-GB" dirty="0">
              <a:ea typeface="Calibri"/>
              <a:cs typeface="Calibri"/>
            </a:endParaRPr>
          </a:p>
          <a:p>
            <a:r>
              <a:rPr lang="gd-GB" dirty="0">
                <a:ea typeface="+mn-lt"/>
                <a:cs typeface="+mn-lt"/>
              </a:rPr>
              <a:t>'S urrainn dhomh mo sgilean leughaidh a leasachadh tro òrduighean. </a:t>
            </a:r>
            <a:endParaRPr lang="en-US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'S urrainn dhomh dèiligeadh ri briathrachas beairteach. </a:t>
            </a:r>
          </a:p>
          <a:p>
            <a:r>
              <a:rPr lang="gd-GB" dirty="0">
                <a:ea typeface="+mn-lt"/>
                <a:cs typeface="+mn-lt"/>
              </a:rPr>
              <a:t>'S urrainn dhomh briathrachas beairteach a chleachdadh nam obair sgrìobhte agus labhairteach. </a:t>
            </a:r>
          </a:p>
          <a:p>
            <a:r>
              <a:rPr lang="gd-GB" dirty="0">
                <a:ea typeface="+mn-lt"/>
                <a:cs typeface="+mn-lt"/>
              </a:rPr>
              <a:t>'S urrainn dhomh crìoch a chur air gnìomhan sgrìobhte a' cleachdadh mo thuigse, sgrìobhadh agus sgilean conaltraidh.</a:t>
            </a:r>
          </a:p>
          <a:p>
            <a:r>
              <a:rPr lang="gd-GB" dirty="0">
                <a:ea typeface="+mn-lt"/>
                <a:cs typeface="+mn-lt"/>
              </a:rPr>
              <a:t>'S urrainn dhomh m' obair fhèin a chruthachadh a' sealltainn m' eòlas ùr air </a:t>
            </a:r>
            <a:r>
              <a:rPr lang="en-GB" dirty="0"/>
              <a:t>Viktor Ullmann. 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999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C328-F084-6E74-D7EC-A9094E54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74" y="365125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Ceistean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Ath-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buidhinn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Comhradh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le Caraid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C7258-6C94-CC02-8029-10BFDE2EE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34" y="2412886"/>
            <a:ext cx="4006548" cy="35070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 err="1"/>
              <a:t>Coimhead</a:t>
            </a:r>
            <a:r>
              <a:rPr lang="en-GB" dirty="0"/>
              <a:t> air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ceistean</a:t>
            </a:r>
            <a:r>
              <a:rPr lang="en-GB" dirty="0"/>
              <a:t> </a:t>
            </a:r>
            <a:r>
              <a:rPr lang="en-GB" dirty="0" err="1"/>
              <a:t>ath-buidhinn</a:t>
            </a:r>
            <a:r>
              <a:rPr lang="en-GB" dirty="0"/>
              <a:t> air fad le do </a:t>
            </a:r>
            <a:r>
              <a:rPr lang="en-GB" dirty="0" err="1"/>
              <a:t>charaid</a:t>
            </a:r>
            <a:r>
              <a:rPr lang="en-GB" dirty="0"/>
              <a:t>, a' </a:t>
            </a:r>
            <a:r>
              <a:rPr lang="en-GB" dirty="0" err="1"/>
              <a:t>gabhail</a:t>
            </a:r>
            <a:r>
              <a:rPr lang="en-GB" dirty="0"/>
              <a:t> </a:t>
            </a:r>
            <a:r>
              <a:rPr lang="en-GB" dirty="0" err="1"/>
              <a:t>turas</a:t>
            </a:r>
            <a:r>
              <a:rPr lang="en-GB" dirty="0"/>
              <a:t> mu </a:t>
            </a:r>
            <a:r>
              <a:rPr lang="en-GB" dirty="0" err="1"/>
              <a:t>seach</a:t>
            </a:r>
            <a:r>
              <a:rPr lang="en-GB" dirty="0"/>
              <a:t> gam </a:t>
            </a:r>
            <a:r>
              <a:rPr lang="en-GB" dirty="0" err="1"/>
              <a:t>freagairt</a:t>
            </a:r>
            <a:r>
              <a:rPr lang="en-GB" dirty="0"/>
              <a:t>.</a:t>
            </a:r>
            <a:endParaRPr lang="en-US" dirty="0"/>
          </a:p>
          <a:p>
            <a:r>
              <a:rPr lang="en-GB" dirty="0"/>
              <a:t>Bi </a:t>
            </a:r>
            <a:r>
              <a:rPr lang="en-GB" dirty="0" err="1"/>
              <a:t>deiseil</a:t>
            </a:r>
            <a:r>
              <a:rPr lang="en-GB" dirty="0"/>
              <a:t> do </a:t>
            </a:r>
            <a:r>
              <a:rPr lang="en-GB" dirty="0" err="1"/>
              <a:t>bheachdan</a:t>
            </a:r>
            <a:r>
              <a:rPr lang="en-GB" dirty="0"/>
              <a:t>/ </a:t>
            </a:r>
            <a:r>
              <a:rPr lang="en-GB" dirty="0" err="1"/>
              <a:t>puingean</a:t>
            </a:r>
            <a:r>
              <a:rPr lang="en-GB" dirty="0"/>
              <a:t>/</a:t>
            </a:r>
            <a:r>
              <a:rPr lang="en-GB" dirty="0" err="1"/>
              <a:t>eòlas</a:t>
            </a:r>
            <a:r>
              <a:rPr lang="en-GB" dirty="0"/>
              <a:t> a </a:t>
            </a:r>
            <a:r>
              <a:rPr lang="en-GB" dirty="0" err="1"/>
              <a:t>thoirt</a:t>
            </a:r>
            <a:r>
              <a:rPr lang="en-GB" dirty="0"/>
              <a:t> air ais </a:t>
            </a:r>
            <a:r>
              <a:rPr lang="en-GB" dirty="0" err="1"/>
              <a:t>dhan</a:t>
            </a:r>
            <a:r>
              <a:rPr lang="en-GB" dirty="0"/>
              <a:t> </a:t>
            </a:r>
            <a:r>
              <a:rPr lang="en-GB" dirty="0" err="1"/>
              <a:t>tidsear</a:t>
            </a:r>
            <a:r>
              <a:rPr lang="en-GB" dirty="0"/>
              <a:t> </a:t>
            </a:r>
            <a:r>
              <a:rPr lang="en-GB" dirty="0" err="1"/>
              <a:t>agad</a:t>
            </a:r>
            <a:r>
              <a:rPr lang="en-GB" dirty="0"/>
              <a:t>. </a:t>
            </a:r>
            <a:endParaRPr lang="en-GB" dirty="0"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C31AA6-9531-7995-2D3E-2968D67C31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76950" y="1990725"/>
            <a:ext cx="6115050" cy="4351338"/>
          </a:xfrm>
        </p:spPr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2964E69-FECA-41DF-DF8A-84FC5547D72F}"/>
              </a:ext>
            </a:extLst>
          </p:cNvPr>
          <p:cNvSpPr/>
          <p:nvPr/>
        </p:nvSpPr>
        <p:spPr>
          <a:xfrm>
            <a:off x="8481784" y="1262114"/>
            <a:ext cx="3620710" cy="179193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/>
              <a:t>Thoir</a:t>
            </a:r>
            <a:r>
              <a:rPr lang="en-GB" dirty="0"/>
              <a:t> </a:t>
            </a:r>
            <a:r>
              <a:rPr lang="en-GB" dirty="0" err="1"/>
              <a:t>mìneachadh</a:t>
            </a:r>
            <a:r>
              <a:rPr lang="en-GB" dirty="0"/>
              <a:t> air </a:t>
            </a:r>
            <a:r>
              <a:rPr lang="en-GB" dirty="0" err="1"/>
              <a:t>aon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prìomh-fhacalan</a:t>
            </a:r>
            <a:r>
              <a:rPr lang="en-GB" dirty="0"/>
              <a:t> a </a:t>
            </a:r>
            <a:r>
              <a:rPr lang="en-GB" dirty="0" err="1"/>
              <a:t>dh'ionnsaich</a:t>
            </a:r>
            <a:r>
              <a:rPr lang="en-GB" dirty="0"/>
              <a:t> </a:t>
            </a:r>
            <a:r>
              <a:rPr lang="en-GB" dirty="0" err="1"/>
              <a:t>thu</a:t>
            </a:r>
            <a:r>
              <a:rPr lang="en-GB" dirty="0"/>
              <a:t>. </a:t>
            </a:r>
            <a:endParaRPr lang="en-GB" dirty="0">
              <a:cs typeface="Calibri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30AAD18-DA95-45B7-79A4-CAC0448A7993}"/>
              </a:ext>
            </a:extLst>
          </p:cNvPr>
          <p:cNvSpPr/>
          <p:nvPr/>
        </p:nvSpPr>
        <p:spPr>
          <a:xfrm>
            <a:off x="5136544" y="1262114"/>
            <a:ext cx="3620710" cy="179193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/>
              <a:t>Dè</a:t>
            </a:r>
            <a:r>
              <a:rPr lang="en-GB" dirty="0"/>
              <a:t> am </a:t>
            </a:r>
            <a:r>
              <a:rPr lang="en-GB" dirty="0" err="1"/>
              <a:t>prìomh-fhacal</a:t>
            </a:r>
            <a:r>
              <a:rPr lang="en-GB" dirty="0"/>
              <a:t> a </a:t>
            </a:r>
            <a:r>
              <a:rPr lang="en-GB" dirty="0" err="1"/>
              <a:t>dh'ionnsaich</a:t>
            </a:r>
            <a:r>
              <a:rPr lang="en-GB" dirty="0"/>
              <a:t> </a:t>
            </a:r>
            <a:r>
              <a:rPr lang="en-GB" dirty="0" err="1"/>
              <a:t>thu</a:t>
            </a:r>
            <a:r>
              <a:rPr lang="en-GB" dirty="0"/>
              <a:t> </a:t>
            </a:r>
            <a:r>
              <a:rPr lang="en-GB" dirty="0" err="1"/>
              <a:t>bhon</a:t>
            </a:r>
            <a:r>
              <a:rPr lang="en-GB" dirty="0"/>
              <a:t> </a:t>
            </a:r>
            <a:r>
              <a:rPr lang="en-GB" dirty="0" err="1"/>
              <a:t>gheàrr-chùnntas</a:t>
            </a:r>
            <a:r>
              <a:rPr lang="en-GB" dirty="0"/>
              <a:t>? </a:t>
            </a:r>
            <a:endParaRPr lang="en-GB" dirty="0">
              <a:cs typeface="Calibri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0236254-F92C-9615-8B15-EADBF6E18194}"/>
              </a:ext>
            </a:extLst>
          </p:cNvPr>
          <p:cNvSpPr/>
          <p:nvPr/>
        </p:nvSpPr>
        <p:spPr>
          <a:xfrm>
            <a:off x="6514496" y="2869685"/>
            <a:ext cx="3620710" cy="179193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Innis </a:t>
            </a:r>
            <a:r>
              <a:rPr lang="en-GB" dirty="0" err="1"/>
              <a:t>trì</a:t>
            </a:r>
            <a:r>
              <a:rPr lang="en-GB" dirty="0"/>
              <a:t> </a:t>
            </a:r>
            <a:r>
              <a:rPr lang="en-GB" dirty="0" err="1"/>
              <a:t>puingean</a:t>
            </a:r>
            <a:r>
              <a:rPr lang="en-GB" dirty="0"/>
              <a:t> </a:t>
            </a:r>
            <a:r>
              <a:rPr lang="en-GB" dirty="0" err="1"/>
              <a:t>dhuinn</a:t>
            </a:r>
            <a:r>
              <a:rPr lang="en-GB" dirty="0"/>
              <a:t> a </a:t>
            </a:r>
            <a:r>
              <a:rPr lang="en-GB" dirty="0" err="1"/>
              <a:t>lorg</a:t>
            </a:r>
            <a:r>
              <a:rPr lang="en-GB" dirty="0"/>
              <a:t> </a:t>
            </a:r>
            <a:r>
              <a:rPr lang="en-GB" dirty="0" err="1"/>
              <a:t>thu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gheàrr-chùnntas</a:t>
            </a:r>
            <a:r>
              <a:rPr lang="en-GB" dirty="0"/>
              <a:t>. </a:t>
            </a:r>
            <a:endParaRPr lang="en-GB" dirty="0">
              <a:cs typeface="Calibri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BEEA1CA-B9AD-1DBC-85DE-4043394FD98E}"/>
              </a:ext>
            </a:extLst>
          </p:cNvPr>
          <p:cNvSpPr/>
          <p:nvPr/>
        </p:nvSpPr>
        <p:spPr>
          <a:xfrm>
            <a:off x="5196417" y="4700941"/>
            <a:ext cx="3620710" cy="179193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/>
              <a:t>Faighnich</a:t>
            </a:r>
            <a:r>
              <a:rPr lang="en-GB" dirty="0"/>
              <a:t> </a:t>
            </a:r>
            <a:r>
              <a:rPr lang="en-GB" dirty="0" err="1"/>
              <a:t>trì</a:t>
            </a:r>
            <a:r>
              <a:rPr lang="en-GB" dirty="0"/>
              <a:t> </a:t>
            </a:r>
            <a:r>
              <a:rPr lang="en-GB" dirty="0" err="1"/>
              <a:t>ceistean</a:t>
            </a:r>
            <a:r>
              <a:rPr lang="en-GB" dirty="0"/>
              <a:t> </a:t>
            </a:r>
            <a:r>
              <a:rPr lang="en-GB" dirty="0" err="1"/>
              <a:t>dha</a:t>
            </a:r>
            <a:r>
              <a:rPr lang="en-GB" dirty="0"/>
              <a:t> do </a:t>
            </a:r>
            <a:r>
              <a:rPr lang="en-GB" dirty="0" err="1"/>
              <a:t>charaid</a:t>
            </a:r>
            <a:r>
              <a:rPr lang="en-GB" dirty="0"/>
              <a:t> mu </a:t>
            </a:r>
            <a:r>
              <a:rPr lang="en-GB" dirty="0" err="1"/>
              <a:t>dheidhinn</a:t>
            </a:r>
            <a:r>
              <a:rPr lang="en-GB" dirty="0"/>
              <a:t> Viktor Ullmann.</a:t>
            </a:r>
            <a:endParaRPr lang="en-US" dirty="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9CBAAC57-8E36-450C-A096-FF39B1EA52CD}"/>
              </a:ext>
            </a:extLst>
          </p:cNvPr>
          <p:cNvSpPr/>
          <p:nvPr/>
        </p:nvSpPr>
        <p:spPr>
          <a:xfrm>
            <a:off x="8154156" y="4743332"/>
            <a:ext cx="3620710" cy="179193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Innis </a:t>
            </a:r>
            <a:r>
              <a:rPr lang="en-GB" dirty="0" err="1"/>
              <a:t>dà</a:t>
            </a:r>
            <a:r>
              <a:rPr lang="en-GB" dirty="0"/>
              <a:t> </a:t>
            </a:r>
            <a:r>
              <a:rPr lang="en-GB" dirty="0" err="1"/>
              <a:t>rud</a:t>
            </a:r>
            <a:r>
              <a:rPr lang="en-GB" dirty="0"/>
              <a:t> </a:t>
            </a:r>
            <a:r>
              <a:rPr lang="en-GB" dirty="0" err="1"/>
              <a:t>dha</a:t>
            </a:r>
            <a:r>
              <a:rPr lang="en-GB" dirty="0"/>
              <a:t> do </a:t>
            </a:r>
            <a:r>
              <a:rPr lang="en-GB" dirty="0" err="1"/>
              <a:t>charaid</a:t>
            </a:r>
            <a:r>
              <a:rPr lang="en-GB" dirty="0"/>
              <a:t> air a </a:t>
            </a:r>
            <a:r>
              <a:rPr lang="en-GB" dirty="0" err="1"/>
              <a:t>bheil</a:t>
            </a:r>
            <a:r>
              <a:rPr lang="en-GB" dirty="0"/>
              <a:t> </a:t>
            </a:r>
            <a:r>
              <a:rPr lang="en-GB" dirty="0" err="1"/>
              <a:t>thu</a:t>
            </a:r>
            <a:r>
              <a:rPr lang="en-GB" dirty="0"/>
              <a:t> a-nis </a:t>
            </a:r>
            <a:r>
              <a:rPr lang="en-GB" dirty="0" err="1"/>
              <a:t>eòlach</a:t>
            </a:r>
            <a:r>
              <a:rPr lang="en-GB" dirty="0"/>
              <a:t> mu </a:t>
            </a:r>
            <a:r>
              <a:rPr lang="en-GB" dirty="0" err="1"/>
              <a:t>dheidhinn</a:t>
            </a:r>
            <a:r>
              <a:rPr lang="en-GB" dirty="0"/>
              <a:t> Viktor Ullmann.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46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A5E27-4A26-68BF-6960-689B555D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8009"/>
            <a:ext cx="10011032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Lom-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sgrùdadh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2F46F-BEC1-9960-EEF3-C211533EF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6770"/>
            <a:ext cx="10515600" cy="40243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Bidh</a:t>
            </a:r>
            <a:r>
              <a:rPr lang="en-GB" dirty="0"/>
              <a:t> </a:t>
            </a:r>
            <a:r>
              <a:rPr lang="en-GB" dirty="0" err="1"/>
              <a:t>feum</a:t>
            </a:r>
            <a:r>
              <a:rPr lang="en-GB" dirty="0"/>
              <a:t> air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 an </a:t>
            </a:r>
            <a:r>
              <a:rPr lang="en-GB" dirty="0" err="1"/>
              <a:t>eadar-lìon</a:t>
            </a:r>
            <a:r>
              <a:rPr lang="en-GB" dirty="0"/>
              <a:t>/ Google </a:t>
            </a:r>
            <a:r>
              <a:rPr lang="en-GB" dirty="0" err="1"/>
              <a:t>inntrigeadh</a:t>
            </a:r>
            <a:r>
              <a:rPr lang="en-GB" dirty="0"/>
              <a:t>. </a:t>
            </a:r>
            <a:endParaRPr lang="en-US"/>
          </a:p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</a:t>
            </a:r>
            <a:r>
              <a:rPr lang="en-GB" dirty="0" err="1"/>
              <a:t>dhaibh</a:t>
            </a:r>
            <a:r>
              <a:rPr lang="en-GB" dirty="0"/>
              <a:t> </a:t>
            </a:r>
            <a:r>
              <a:rPr lang="en-GB" dirty="0" err="1"/>
              <a:t>cuideachd</a:t>
            </a:r>
            <a:r>
              <a:rPr lang="en-GB" dirty="0"/>
              <a:t> am </a:t>
            </a:r>
            <a:r>
              <a:rPr lang="en-GB" dirty="0" err="1"/>
              <a:t>fiosrachadh</a:t>
            </a:r>
            <a:r>
              <a:rPr lang="en-GB" dirty="0"/>
              <a:t> </a:t>
            </a:r>
            <a:r>
              <a:rPr lang="en-GB" dirty="0" err="1"/>
              <a:t>bhon</a:t>
            </a:r>
            <a:r>
              <a:rPr lang="en-GB" dirty="0"/>
              <a:t> </a:t>
            </a:r>
            <a:r>
              <a:rPr lang="en-GB" dirty="0" err="1"/>
              <a:t>teacsa</a:t>
            </a:r>
            <a:r>
              <a:rPr lang="en-GB" dirty="0"/>
              <a:t> a </a:t>
            </a:r>
            <a:r>
              <a:rPr lang="en-GB" dirty="0" err="1"/>
              <a:t>chleachdadh</a:t>
            </a:r>
            <a:r>
              <a:rPr lang="en-GB" dirty="0"/>
              <a:t> </a:t>
            </a:r>
            <a:r>
              <a:rPr lang="en-GB" dirty="0" err="1"/>
              <a:t>airson</a:t>
            </a:r>
            <a:r>
              <a:rPr lang="en-GB" dirty="0"/>
              <a:t> an </a:t>
            </a:r>
            <a:r>
              <a:rPr lang="en-GB" dirty="0" err="1"/>
              <a:t>cuideachadh</a:t>
            </a:r>
            <a:r>
              <a:rPr lang="en-GB" dirty="0"/>
              <a:t> leis a' </a:t>
            </a:r>
            <a:r>
              <a:rPr lang="en-GB" dirty="0" err="1"/>
              <a:t>ghnìomh</a:t>
            </a:r>
            <a:r>
              <a:rPr lang="en-GB" dirty="0"/>
              <a:t>.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75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99A6-0C1C-0CF5-CF47-26746182B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90" y="480067"/>
            <a:ext cx="724801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Lom-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sgrùdadh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EDAAA-255A-8EE2-942A-34E0096EF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190" y="1805630"/>
            <a:ext cx="10969775" cy="8353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 err="1"/>
              <a:t>Cleachd</a:t>
            </a:r>
            <a:r>
              <a:rPr lang="en-GB" dirty="0"/>
              <a:t> an </a:t>
            </a:r>
            <a:r>
              <a:rPr lang="en-GB" dirty="0" err="1"/>
              <a:t>eadar-lìon</a:t>
            </a:r>
            <a:r>
              <a:rPr lang="en-GB" dirty="0"/>
              <a:t> </a:t>
            </a:r>
            <a:r>
              <a:rPr lang="en-GB" dirty="0" err="1"/>
              <a:t>gus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 </a:t>
            </a:r>
            <a:r>
              <a:rPr lang="en-GB" dirty="0" err="1"/>
              <a:t>gnìomhan</a:t>
            </a:r>
            <a:r>
              <a:rPr lang="en-GB" dirty="0"/>
              <a:t> a </a:t>
            </a:r>
            <a:r>
              <a:rPr lang="en-GB" dirty="0" err="1"/>
              <a:t>leanas</a:t>
            </a:r>
            <a:r>
              <a:rPr lang="en-GB" dirty="0"/>
              <a:t> a </a:t>
            </a:r>
            <a:r>
              <a:rPr lang="en-GB" dirty="0" err="1"/>
              <a:t>dhèanamh</a:t>
            </a:r>
            <a:r>
              <a:rPr lang="en-GB" dirty="0"/>
              <a:t> air </a:t>
            </a:r>
            <a:r>
              <a:rPr lang="en-GB" b="1" i="1" dirty="0"/>
              <a:t>Theresienstadt.</a:t>
            </a:r>
          </a:p>
          <a:p>
            <a:endParaRPr lang="en-GB" b="1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87BD88-0260-E8C0-E7B2-6118F16B3F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9340" y="2806220"/>
            <a:ext cx="10969625" cy="36147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Cleachd</a:t>
            </a:r>
            <a:r>
              <a:rPr lang="en-GB" dirty="0"/>
              <a:t> an </a:t>
            </a:r>
            <a:r>
              <a:rPr lang="en-GB" dirty="0" err="1"/>
              <a:t>abairt</a:t>
            </a:r>
            <a:r>
              <a:rPr lang="en-GB" dirty="0"/>
              <a:t> </a:t>
            </a:r>
            <a:r>
              <a:rPr lang="en-GB" b="1" i="1" dirty="0"/>
              <a:t>Theresienstadt </a:t>
            </a:r>
            <a:r>
              <a:rPr lang="en-GB" dirty="0" err="1"/>
              <a:t>gu</a:t>
            </a:r>
            <a:r>
              <a:rPr lang="en-GB" dirty="0"/>
              <a:t> </a:t>
            </a:r>
            <a:r>
              <a:rPr lang="en-GB" dirty="0" err="1"/>
              <a:t>ceart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 an </a:t>
            </a:r>
            <a:r>
              <a:rPr lang="en-GB" dirty="0" err="1"/>
              <a:t>seantans</a:t>
            </a:r>
            <a:r>
              <a:rPr lang="en-GB" dirty="0"/>
              <a:t> mu </a:t>
            </a:r>
            <a:r>
              <a:rPr lang="en-GB" dirty="0" err="1"/>
              <a:t>dheidhinn</a:t>
            </a:r>
            <a:r>
              <a:rPr lang="en-GB" dirty="0"/>
              <a:t> Viktor Ullmann.</a:t>
            </a:r>
          </a:p>
          <a:p>
            <a:r>
              <a:rPr lang="en-GB" dirty="0" err="1"/>
              <a:t>Cruthaich</a:t>
            </a:r>
            <a:r>
              <a:rPr lang="en-GB" dirty="0"/>
              <a:t> </a:t>
            </a:r>
            <a:r>
              <a:rPr lang="en-GB" dirty="0" err="1"/>
              <a:t>ceist</a:t>
            </a:r>
            <a:r>
              <a:rPr lang="en-GB" dirty="0"/>
              <a:t> far as e </a:t>
            </a:r>
            <a:r>
              <a:rPr lang="en-GB" b="1" i="1" dirty="0"/>
              <a:t>Theresienstadt </a:t>
            </a:r>
            <a:r>
              <a:rPr lang="en-GB" dirty="0"/>
              <a:t>am </a:t>
            </a:r>
            <a:r>
              <a:rPr lang="en-GB" dirty="0" err="1"/>
              <a:t>freagairt</a:t>
            </a:r>
            <a:r>
              <a:rPr lang="en-GB" dirty="0"/>
              <a:t>.</a:t>
            </a:r>
            <a:endParaRPr lang="en-GB" dirty="0">
              <a:cs typeface="Calibri"/>
            </a:endParaRPr>
          </a:p>
          <a:p>
            <a:r>
              <a:rPr lang="en-GB" dirty="0" err="1"/>
              <a:t>Dè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faclan</a:t>
            </a:r>
            <a:r>
              <a:rPr lang="en-GB" dirty="0"/>
              <a:t>/</a:t>
            </a:r>
            <a:r>
              <a:rPr lang="en-GB" dirty="0" err="1"/>
              <a:t>abairtean</a:t>
            </a:r>
            <a:r>
              <a:rPr lang="en-GB" dirty="0"/>
              <a:t>/</a:t>
            </a:r>
            <a:r>
              <a:rPr lang="en-GB" dirty="0" err="1"/>
              <a:t>àiteanan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ceangailte</a:t>
            </a:r>
            <a:r>
              <a:rPr lang="en-GB" dirty="0"/>
              <a:t> </a:t>
            </a:r>
            <a:r>
              <a:rPr lang="en-GB" dirty="0" err="1"/>
              <a:t>ri</a:t>
            </a:r>
            <a:r>
              <a:rPr lang="en-GB" dirty="0"/>
              <a:t> </a:t>
            </a:r>
            <a:r>
              <a:rPr lang="en-GB" b="1" i="1" dirty="0"/>
              <a:t>Theresienstadt</a:t>
            </a:r>
            <a:r>
              <a:rPr lang="en-GB" dirty="0"/>
              <a:t>?</a:t>
            </a:r>
            <a:endParaRPr lang="en-GB" dirty="0">
              <a:cs typeface="Calibri"/>
            </a:endParaRPr>
          </a:p>
          <a:p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fhaclan</a:t>
            </a:r>
            <a:r>
              <a:rPr lang="en-GB" dirty="0"/>
              <a:t> </a:t>
            </a:r>
            <a:r>
              <a:rPr lang="en-GB" dirty="0" err="1"/>
              <a:t>fhèin</a:t>
            </a:r>
            <a:r>
              <a:rPr lang="en-GB" dirty="0"/>
              <a:t>, </a:t>
            </a:r>
            <a:r>
              <a:rPr lang="en-GB" dirty="0" err="1"/>
              <a:t>sgrìobh</a:t>
            </a:r>
            <a:r>
              <a:rPr lang="en-GB" dirty="0"/>
              <a:t> </a:t>
            </a:r>
            <a:r>
              <a:rPr lang="en-GB" dirty="0" err="1"/>
              <a:t>mìneachadh</a:t>
            </a:r>
            <a:r>
              <a:rPr lang="en-GB" dirty="0"/>
              <a:t> air </a:t>
            </a:r>
            <a:r>
              <a:rPr lang="en-GB" dirty="0" err="1"/>
              <a:t>dè</a:t>
            </a:r>
            <a:r>
              <a:rPr lang="en-GB" dirty="0"/>
              <a:t> </a:t>
            </a:r>
            <a:r>
              <a:rPr lang="en-GB" dirty="0" err="1"/>
              <a:t>bh'ann</a:t>
            </a:r>
            <a:r>
              <a:rPr lang="en-GB" dirty="0"/>
              <a:t> an </a:t>
            </a:r>
            <a:r>
              <a:rPr lang="en-GB" b="1" i="1" dirty="0"/>
              <a:t>Theresienstadt</a:t>
            </a:r>
            <a:r>
              <a:rPr lang="en-GB" dirty="0"/>
              <a:t>.</a:t>
            </a:r>
            <a:endParaRPr lang="en-GB" dirty="0">
              <a:cs typeface="Calibri"/>
            </a:endParaRPr>
          </a:p>
          <a:p>
            <a:r>
              <a:rPr lang="en-GB" dirty="0" err="1"/>
              <a:t>Dè</a:t>
            </a:r>
            <a:r>
              <a:rPr lang="en-GB" dirty="0"/>
              <a:t> am </a:t>
            </a:r>
            <a:r>
              <a:rPr lang="en-GB" dirty="0" err="1"/>
              <a:t>facal</a:t>
            </a:r>
            <a:r>
              <a:rPr lang="en-GB" dirty="0"/>
              <a:t> </a:t>
            </a:r>
            <a:r>
              <a:rPr lang="en-GB" dirty="0" err="1"/>
              <a:t>bhon</a:t>
            </a:r>
            <a:r>
              <a:rPr lang="en-GB" dirty="0"/>
              <a:t> </a:t>
            </a:r>
            <a:r>
              <a:rPr lang="en-GB" dirty="0" err="1"/>
              <a:t>chlàr</a:t>
            </a:r>
            <a:r>
              <a:rPr lang="en-GB" dirty="0"/>
              <a:t> </a:t>
            </a:r>
            <a:r>
              <a:rPr lang="en-GB" dirty="0" err="1"/>
              <a:t>Bhriathrachais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ceangailte</a:t>
            </a:r>
            <a:r>
              <a:rPr lang="en-GB" dirty="0"/>
              <a:t> </a:t>
            </a:r>
            <a:r>
              <a:rPr lang="en-GB" dirty="0" err="1"/>
              <a:t>ri</a:t>
            </a:r>
            <a:r>
              <a:rPr lang="en-GB" dirty="0"/>
              <a:t>  </a:t>
            </a:r>
            <a:r>
              <a:rPr lang="en-GB" b="1" i="1" dirty="0"/>
              <a:t>Theresienstadt</a:t>
            </a:r>
            <a:r>
              <a:rPr lang="en-GB" dirty="0"/>
              <a:t>?</a:t>
            </a:r>
            <a:r>
              <a:rPr lang="en-GB" b="1" i="1" dirty="0"/>
              <a:t> </a:t>
            </a:r>
            <a:r>
              <a:rPr lang="en-GB" dirty="0" err="1"/>
              <a:t>Mìnich</a:t>
            </a:r>
            <a:r>
              <a:rPr lang="en-GB" dirty="0"/>
              <a:t> </a:t>
            </a:r>
            <a:r>
              <a:rPr lang="en-GB" dirty="0" err="1"/>
              <a:t>carson</a:t>
            </a:r>
            <a:r>
              <a:rPr lang="en-GB" dirty="0"/>
              <a:t>.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724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8BFC-BA55-DB00-8119-0188FF22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4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Àrd-Shealladh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Cùrsa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Obrach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A23FE-F214-3D85-6457-E401FC2B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8231"/>
            <a:ext cx="10515600" cy="4119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>
                <a:ea typeface="+mn-lt"/>
                <a:cs typeface="+mn-lt"/>
              </a:rPr>
              <a:t>Leugh "</a:t>
            </a:r>
            <a:r>
              <a:rPr lang="en-GB" dirty="0" err="1">
                <a:ea typeface="+mn-lt"/>
                <a:cs typeface="+mn-lt"/>
              </a:rPr>
              <a:t>Àrd-Shealladh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Cùrsa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Obrach</a:t>
            </a:r>
            <a:r>
              <a:rPr lang="en-GB" dirty="0">
                <a:ea typeface="+mn-lt"/>
                <a:cs typeface="+mn-lt"/>
              </a:rPr>
              <a:t>" Ullmann a-</a:t>
            </a:r>
            <a:r>
              <a:rPr lang="en-GB" dirty="0" err="1">
                <a:ea typeface="+mn-lt"/>
                <a:cs typeface="+mn-lt"/>
              </a:rPr>
              <a:t>rithist</a:t>
            </a:r>
            <a:r>
              <a:rPr lang="en-GB" dirty="0">
                <a:ea typeface="+mn-lt"/>
                <a:cs typeface="+mn-lt"/>
              </a:rPr>
              <a:t>. </a:t>
            </a:r>
            <a:r>
              <a:rPr lang="en-GB" dirty="0" err="1">
                <a:ea typeface="+mn-lt"/>
                <a:cs typeface="+mn-lt"/>
              </a:rPr>
              <a:t>Faighnich</a:t>
            </a:r>
            <a:r>
              <a:rPr lang="en-GB" dirty="0">
                <a:ea typeface="+mn-lt"/>
                <a:cs typeface="+mn-lt"/>
              </a:rPr>
              <a:t> air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sgoilearan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sùil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gheàrr</a:t>
            </a:r>
            <a:r>
              <a:rPr lang="en-GB" dirty="0">
                <a:ea typeface="+mn-lt"/>
                <a:cs typeface="+mn-lt"/>
              </a:rPr>
              <a:t> a </a:t>
            </a:r>
            <a:r>
              <a:rPr lang="en-GB" dirty="0" err="1">
                <a:ea typeface="+mn-lt"/>
                <a:cs typeface="+mn-lt"/>
              </a:rPr>
              <a:t>chumail</a:t>
            </a:r>
            <a:r>
              <a:rPr lang="en-GB" dirty="0">
                <a:ea typeface="+mn-lt"/>
                <a:cs typeface="+mn-lt"/>
              </a:rPr>
              <a:t> air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cinn-latha</a:t>
            </a:r>
            <a:r>
              <a:rPr lang="en-GB" dirty="0">
                <a:ea typeface="+mn-lt"/>
                <a:cs typeface="+mn-lt"/>
              </a:rPr>
              <a:t>. </a:t>
            </a:r>
            <a:r>
              <a:rPr lang="gd-GB" dirty="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Bu chòir dhut dòigh-obrach 'cuimhnich agus freagair' a chleachdadh nuair a tha sibh a' cleachdadh faclan sam bith bhon Bhriathrachas, a' cur an cuimhne nan sgoilearan freagairt leis na </a:t>
            </a:r>
            <a:r>
              <a:rPr lang="en-GB" sz="2900" dirty="0">
                <a:ea typeface="+mn-lt"/>
                <a:cs typeface="+mn-lt"/>
              </a:rPr>
              <a:t>Co-</a:t>
            </a:r>
            <a:r>
              <a:rPr lang="en-GB" sz="2900" dirty="0" err="1">
                <a:ea typeface="+mn-lt"/>
                <a:cs typeface="+mn-lt"/>
              </a:rPr>
              <a:t>fhaclan</a:t>
            </a:r>
            <a:r>
              <a:rPr lang="en-GB" sz="2900" dirty="0">
                <a:ea typeface="+mn-lt"/>
                <a:cs typeface="+mn-lt"/>
              </a:rPr>
              <a:t> </a:t>
            </a:r>
            <a:r>
              <a:rPr lang="en-GB" sz="2900" dirty="0" err="1">
                <a:ea typeface="+mn-lt"/>
                <a:cs typeface="+mn-lt"/>
              </a:rPr>
              <a:t>Sìmplidh</a:t>
            </a:r>
            <a:r>
              <a:rPr lang="en-GB" sz="2900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5073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8DDB-74B5-215A-9903-131579C7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1797873" cy="905157"/>
          </a:xfrm>
        </p:spPr>
        <p:txBody>
          <a:bodyPr anchor="b">
            <a:normAutofit/>
          </a:bodyPr>
          <a:lstStyle/>
          <a:p>
            <a:r>
              <a:rPr lang="en-GB" sz="4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200" b="1" dirty="0"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GB" sz="4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 </a:t>
            </a:r>
            <a:r>
              <a:rPr lang="en-GB" sz="42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Àrd-Shealladh</a:t>
            </a:r>
            <a:r>
              <a:rPr lang="en-GB" sz="42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sz="42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Cùrsa</a:t>
            </a:r>
            <a:r>
              <a:rPr lang="en-GB" sz="42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sz="42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Obrach</a:t>
            </a:r>
            <a:r>
              <a:rPr lang="en-GB" sz="4200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Reading</a:t>
            </a:r>
            <a:endParaRPr lang="en-US" sz="4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3D4B-AC9F-CE7E-017F-1316BDED5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57" y="905157"/>
            <a:ext cx="3065957" cy="2833851"/>
          </a:xfrm>
        </p:spPr>
        <p:txBody>
          <a:bodyPr anchor="ctr">
            <a:normAutofit/>
          </a:bodyPr>
          <a:lstStyle/>
          <a:p>
            <a:r>
              <a:rPr lang="en-GB" sz="2000" dirty="0" err="1"/>
              <a:t>Èist</a:t>
            </a:r>
            <a:r>
              <a:rPr lang="en-GB" sz="2000" dirty="0"/>
              <a:t> </a:t>
            </a:r>
            <a:r>
              <a:rPr lang="en-GB" sz="2000" dirty="0" err="1"/>
              <a:t>ris</a:t>
            </a:r>
            <a:r>
              <a:rPr lang="en-GB" sz="2000" dirty="0"/>
              <a:t> an </a:t>
            </a:r>
            <a:r>
              <a:rPr lang="en-GB" sz="2000" dirty="0" err="1"/>
              <a:t>tidsear</a:t>
            </a:r>
            <a:r>
              <a:rPr lang="en-GB" sz="2000" dirty="0"/>
              <a:t> </a:t>
            </a:r>
            <a:r>
              <a:rPr lang="en-GB" sz="2000" dirty="0" err="1"/>
              <a:t>agad</a:t>
            </a:r>
            <a:r>
              <a:rPr lang="en-GB" sz="2000" dirty="0"/>
              <a:t> a' </a:t>
            </a:r>
            <a:r>
              <a:rPr lang="en-GB" sz="2000" dirty="0" err="1"/>
              <a:t>leughadh</a:t>
            </a:r>
            <a:r>
              <a:rPr lang="en-GB" sz="2000" dirty="0"/>
              <a:t> </a:t>
            </a:r>
            <a:r>
              <a:rPr lang="en-GB" sz="2000" dirty="0">
                <a:ea typeface="+mn-lt"/>
                <a:cs typeface="+mn-lt"/>
              </a:rPr>
              <a:t>"</a:t>
            </a:r>
            <a:r>
              <a:rPr lang="en-GB" sz="2000" dirty="0" err="1">
                <a:ea typeface="+mn-lt"/>
                <a:cs typeface="+mn-lt"/>
              </a:rPr>
              <a:t>Àrd-Shealladh</a:t>
            </a:r>
            <a:r>
              <a:rPr lang="en-GB" sz="2000" dirty="0">
                <a:ea typeface="+mn-lt"/>
                <a:cs typeface="+mn-lt"/>
              </a:rPr>
              <a:t> </a:t>
            </a:r>
            <a:r>
              <a:rPr lang="en-GB" sz="2000" dirty="0" err="1">
                <a:ea typeface="+mn-lt"/>
                <a:cs typeface="+mn-lt"/>
              </a:rPr>
              <a:t>Cùrsa</a:t>
            </a:r>
            <a:r>
              <a:rPr lang="en-GB" sz="2000" dirty="0">
                <a:ea typeface="+mn-lt"/>
                <a:cs typeface="+mn-lt"/>
              </a:rPr>
              <a:t> </a:t>
            </a:r>
            <a:r>
              <a:rPr lang="en-GB" sz="2000" dirty="0" err="1">
                <a:ea typeface="+mn-lt"/>
                <a:cs typeface="+mn-lt"/>
              </a:rPr>
              <a:t>Obrach</a:t>
            </a:r>
            <a:r>
              <a:rPr lang="en-GB" sz="2000" dirty="0">
                <a:ea typeface="+mn-lt"/>
                <a:cs typeface="+mn-lt"/>
              </a:rPr>
              <a:t>" Ullmann a-</a:t>
            </a:r>
            <a:r>
              <a:rPr lang="en-GB" sz="2000" dirty="0" err="1">
                <a:ea typeface="+mn-lt"/>
                <a:cs typeface="+mn-lt"/>
              </a:rPr>
              <a:t>rithist</a:t>
            </a:r>
            <a:r>
              <a:rPr lang="en-GB" sz="2000" dirty="0">
                <a:ea typeface="+mn-lt"/>
                <a:cs typeface="+mn-lt"/>
              </a:rPr>
              <a:t>. </a:t>
            </a:r>
            <a:r>
              <a:rPr lang="en-GB" sz="2000" dirty="0" err="1">
                <a:ea typeface="+mn-lt"/>
                <a:cs typeface="+mn-lt"/>
              </a:rPr>
              <a:t>Cùm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cluas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ri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claisneachd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airson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cinn-làtha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chudromach</a:t>
            </a:r>
            <a:r>
              <a:rPr lang="en-GB" sz="2000" dirty="0">
                <a:ea typeface="+mn-lt"/>
                <a:cs typeface="+mn-lt"/>
              </a:rPr>
              <a:t> air an </a:t>
            </a:r>
            <a:r>
              <a:rPr lang="en-GB" sz="2000" dirty="0" err="1">
                <a:ea typeface="+mn-lt"/>
                <a:cs typeface="+mn-lt"/>
              </a:rPr>
              <a:t>tèid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iomradh</a:t>
            </a:r>
            <a:r>
              <a:rPr lang="en-GB" sz="2000" dirty="0">
                <a:ea typeface="+mn-lt"/>
                <a:cs typeface="+mn-lt"/>
              </a:rPr>
              <a:t>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F9BFB-405F-C32F-D553-12DDCCCF5FDA}"/>
              </a:ext>
            </a:extLst>
          </p:cNvPr>
          <p:cNvSpPr txBox="1"/>
          <p:nvPr/>
        </p:nvSpPr>
        <p:spPr>
          <a:xfrm>
            <a:off x="3484606" y="1176607"/>
            <a:ext cx="8390238" cy="55092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Rugadh Ullmannn ann an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1898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gu pàrantan de shliochd Iùdhach ann an Ìmpaireachd na h-Ostair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is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an Ungair neo mar a dh’ainmeachadh an uair sin e ’s a tha an-diugh air a roinn mar a’ Phòlaind agus Poblachd na Seice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A’ sealltainn tàlantan cheòlmhor iomholta bho òige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chaidh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Viktor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dhan sgoil ann am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Vienna,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far an deach a theagasg le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Arnold Schoenberg, a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tha a-nist air a mheas mar aon dhe na sgrìobhaichean-chiùil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as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buadhmhoire dhen 20mh linn, agus aig an robh buaidh mhòr aig oileanaich òga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 </a:t>
            </a:r>
          </a:p>
          <a:p>
            <a:endParaRPr lang="gd-GB" sz="11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Nochd cùis-mhulaid a’ chogaidh airson a’ chiad turas na bheatha agus chaidh gairm air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Ullmann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fronta na h-Eadailt a fhrithealadh tron Chogadh Mhòr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As dèidh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’ chogaidh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ghluais e a </a:t>
            </a:r>
            <a:r>
              <a:rPr lang="gd-GB" sz="1100" i="1" dirty="0">
                <a:solidFill>
                  <a:srgbClr val="000000"/>
                </a:solidFill>
                <a:ea typeface="+mn-lt"/>
                <a:cs typeface="+mn-lt"/>
              </a:rPr>
              <a:t>Phrague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agus sna bliadhnaichean a bha e ann chaidh a stèidheachadh mar sgrìobhadair-chiùil shoirbheachail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le dreuchdan cliùmhor agus an obair aige air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cluich air feadh na Roinn Eòrpa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1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gd-GB" sz="11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Ach fon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a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seo air fad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bha rudeigin de h-èiginn spioradail agus àrd-chiallach ag èirigh. B’ e fear cnuasachaidh a bh’ ann an </a:t>
            </a:r>
            <a:r>
              <a:rPr lang="gd-GB" sz="1100" dirty="0" err="1">
                <a:solidFill>
                  <a:srgbClr val="000000"/>
                </a:solidFill>
                <a:ea typeface="+mn-lt"/>
                <a:cs typeface="+mn-lt"/>
              </a:rPr>
              <a:t>Ullmann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le ùidh ann an ceistean modhannach agus an còmhnaidh a’ sireadh ciall ann an gnothaichean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Ann an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1931,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dh’fhàg e ceòl gus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bhith os cionn bùth-leabhraichean anns a’ Ghearmailt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bha ag amas air an fheallsanachd ùir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‘</a:t>
            </a:r>
            <a:r>
              <a:rPr lang="gd-GB" sz="11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anthroposophy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’ (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a’ ciallachadh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‘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gliocas mhic an duine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’), a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thuilleadh air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bhith a’ feuchainn air </a:t>
            </a:r>
            <a:r>
              <a:rPr lang="gd-GB" sz="1100" i="1" dirty="0" err="1">
                <a:solidFill>
                  <a:srgbClr val="000000"/>
                </a:solidFill>
                <a:ea typeface="+mn-lt"/>
                <a:cs typeface="+mn-lt"/>
              </a:rPr>
              <a:t>psychoanalysis</a:t>
            </a:r>
            <a:r>
              <a:rPr lang="gd-GB" sz="1100" i="1" dirty="0">
                <a:solidFill>
                  <a:srgbClr val="000000"/>
                </a:solidFill>
                <a:ea typeface="+mn-lt"/>
                <a:cs typeface="+mn-lt"/>
              </a:rPr>
              <a:t> – is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chuireadh e seachad beagan ùine ann an ospadal leigheas-inntinn nas fhaide air adhart na bheatha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A’ coimhead air ais a-</a:t>
            </a:r>
            <a:r>
              <a:rPr lang="gd-GB" sz="1100" dirty="0" err="1">
                <a:solidFill>
                  <a:srgbClr val="000000"/>
                </a:solidFill>
                <a:ea typeface="+mn-lt"/>
                <a:cs typeface="+mn-lt"/>
              </a:rPr>
              <a:t>nist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dh'fhaodadh an ùidh làidir aige ann an rannsachadh </a:t>
            </a:r>
            <a:r>
              <a:rPr lang="gd-GB" sz="1100" dirty="0" err="1">
                <a:solidFill>
                  <a:srgbClr val="000000"/>
                </a:solidFill>
                <a:ea typeface="+mn-lt"/>
                <a:cs typeface="+mn-lt"/>
              </a:rPr>
              <a:t>bithealachd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 air a bhith air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chuideachadh le shunnd bhrosnachail anns a’ champa-dhùmhlachaidh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san dòigh anns a bha e comasach dha h-inntinn a chleachdadh gus dèiligeadh le bhorbachd gach latha agus a chur air sheacharan.</a:t>
            </a:r>
            <a:endParaRPr lang="gd-GB" sz="1100" b="0" i="0" dirty="0">
              <a:solidFill>
                <a:srgbClr val="000000"/>
              </a:solidFill>
              <a:effectLst/>
              <a:ea typeface="+mn-lt"/>
              <a:cs typeface="+mn-lt"/>
            </a:endParaRPr>
          </a:p>
          <a:p>
            <a:endParaRPr lang="gd-GB" sz="11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Ann an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1933,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as dèidh dha fiachan a thogail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chaidh aig </a:t>
            </a:r>
            <a:r>
              <a:rPr lang="gd-GB" sz="11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Ullmann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air ’ Ghearmailt fhàgail air iarraidh laghail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Thill e gu </a:t>
            </a:r>
            <a:r>
              <a:rPr lang="gd-GB" sz="11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Prague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ag obair air a cheann fhèin na thidsear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neach-naidheachd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sgrùdaire agus sgrìobhaiche-ciùil mus deach e a leughadh aig </a:t>
            </a:r>
            <a:r>
              <a:rPr lang="gd-GB" sz="1100" dirty="0" err="1">
                <a:solidFill>
                  <a:srgbClr val="000000"/>
                </a:solidFill>
                <a:ea typeface="+mn-lt"/>
                <a:cs typeface="+mn-lt"/>
              </a:rPr>
              <a:t>Conservatory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d-GB" sz="11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Prague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– ach bha rudeigin aimhreiteach, mì-chinnteach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’ dol mun cuairt orra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Bha an gluasad </a:t>
            </a:r>
            <a:r>
              <a:rPr lang="gd-GB" sz="1100" dirty="0" err="1">
                <a:solidFill>
                  <a:srgbClr val="000000"/>
                </a:solidFill>
                <a:ea typeface="+mn-lt"/>
                <a:cs typeface="+mn-lt"/>
              </a:rPr>
              <a:t>Nazitheach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 sa Ghearmailt a’ fàs nas buaireasaiche ’s nas buaireasaiche agus bha ceòl air a dhèanamh le iomadach neach, agus Iùdhaich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air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mheas gu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“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truaillidh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”.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 </a:t>
            </a:r>
            <a:r>
              <a:rPr lang="gd-GB" sz="1100" dirty="0" err="1">
                <a:solidFill>
                  <a:srgbClr val="000000"/>
                </a:solidFill>
                <a:ea typeface="+mn-lt"/>
                <a:cs typeface="+mn-lt"/>
              </a:rPr>
              <a:t>dh’aindeon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 sin air fad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bha </a:t>
            </a:r>
            <a:r>
              <a:rPr lang="gd-GB" sz="11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Ullmann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dìleas dha ealain agus dha mhoraltachd agus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ann a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1935,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sgrìobh e aon de na pìosan ciùil as coileanta aige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opara dhan ainm </a:t>
            </a:r>
            <a:r>
              <a:rPr lang="gd-GB" sz="1100" i="1" dirty="0">
                <a:solidFill>
                  <a:srgbClr val="000000"/>
                </a:solidFill>
                <a:ea typeface="+mn-lt"/>
                <a:cs typeface="+mn-lt"/>
              </a:rPr>
              <a:t>Der </a:t>
            </a:r>
            <a:r>
              <a:rPr lang="gd-GB" sz="11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Sturz</a:t>
            </a:r>
            <a:r>
              <a:rPr lang="gd-GB" sz="11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1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des</a:t>
            </a:r>
            <a:r>
              <a:rPr lang="gd-GB" sz="11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100" i="1" dirty="0" err="1">
                <a:solidFill>
                  <a:srgbClr val="000000"/>
                </a:solidFill>
                <a:ea typeface="+mn-lt"/>
                <a:cs typeface="+mn-lt"/>
              </a:rPr>
              <a:t>Antichrist</a:t>
            </a:r>
            <a:r>
              <a:rPr lang="gd-GB" sz="1100" i="1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bha stèidhichte air blàr eadar math is donas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Chaidh duais a bhuileachadh dha air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shon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ach cha chluinneadh e e air a chluich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;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le chàineadh air an riaghladh ùr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chaidh meas gun robh e ro chunnartach airson na h-</a:t>
            </a:r>
            <a:r>
              <a:rPr lang="gd-GB" sz="1100" dirty="0" err="1">
                <a:solidFill>
                  <a:srgbClr val="000000"/>
                </a:solidFill>
                <a:ea typeface="+mn-lt"/>
                <a:cs typeface="+mn-lt"/>
              </a:rPr>
              <a:t>ionaidean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-foghlam a chluicheadh e.</a:t>
            </a:r>
          </a:p>
          <a:p>
            <a:endParaRPr lang="gd-GB" sz="11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Ann an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1938,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thug a’ Ghearmailt smachd air </a:t>
            </a:r>
            <a:r>
              <a:rPr lang="gd-GB" sz="11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Czechoslovakia</a:t>
            </a:r>
            <a:r>
              <a:rPr lang="gd-GB" sz="11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100" i="1" dirty="0">
                <a:solidFill>
                  <a:srgbClr val="000000"/>
                </a:solidFill>
                <a:ea typeface="+mn-lt"/>
                <a:cs typeface="+mn-lt"/>
              </a:rPr>
              <a:t>–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a' toirt leis sparradh na laghan do-chreidsinneach aig</a:t>
            </a:r>
            <a:r>
              <a:rPr lang="gd-GB" sz="1100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d-GB" sz="11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Nuremberg</a:t>
            </a:r>
            <a:r>
              <a:rPr lang="gd-GB" sz="11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thuirt gun robh duine sam bith de shliochd Iùdhach na chinneadh eile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gun saoranachd agus gun chòraichean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Chùm </a:t>
            </a:r>
            <a:r>
              <a:rPr lang="gd-GB" sz="11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Ullmann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air a-rithist a’ sgrìobhadh ciùil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ach dh’fhàs a làithean gu neo-dhòchasach. Leis nach fhaigheadh e </a:t>
            </a:r>
            <a:r>
              <a:rPr lang="gd-GB" sz="1100" i="1" dirty="0" err="1">
                <a:solidFill>
                  <a:srgbClr val="000000"/>
                </a:solidFill>
                <a:ea typeface="+mn-lt"/>
                <a:cs typeface="+mn-lt"/>
              </a:rPr>
              <a:t>visa</a:t>
            </a:r>
            <a:r>
              <a:rPr lang="gd-GB" sz="1100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dha theaghlach rinn e’ sgaradh-phòsaidh le bhean agus chaidh a chlann a chur air falbh a Shasainn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Ach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cha b' urrainn dha na bha an dàn a dhiùltadh cus ro fhada agus ann an 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1942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 chaidh a thoirt gu campa-dùmhlachaidh far an cuireadh e seachad na bliadhnaichean mu dheireadh dha bheatha</a:t>
            </a:r>
            <a:r>
              <a:rPr lang="gd-GB" sz="11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mus rachadh a thoirt gu </a:t>
            </a:r>
            <a:r>
              <a:rPr lang="gd-GB" sz="11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Auschwitz</a:t>
            </a:r>
            <a:r>
              <a:rPr lang="gd-GB" sz="11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100" dirty="0">
                <a:solidFill>
                  <a:srgbClr val="000000"/>
                </a:solidFill>
                <a:ea typeface="+mn-lt"/>
                <a:cs typeface="+mn-lt"/>
              </a:rPr>
              <a:t>far an do choinnich e bhàs dà latha as dèidh sin.</a:t>
            </a:r>
          </a:p>
          <a:p>
            <a:pPr algn="l"/>
            <a:endParaRPr lang="gd-GB" sz="11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557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25AC-DF66-7E52-94DD-E6A372F2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0228"/>
            <a:ext cx="10060459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Loidhne-tìde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 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5D35-3F04-EF61-D952-3957B037B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059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gd-GB" dirty="0">
                <a:ea typeface="+mn-lt"/>
                <a:cs typeface="+mn-lt"/>
              </a:rPr>
              <a:t>Bu chòir do sgoilearan am fiosrachadh bho Àrd-shealladh Chùrsa-obrach a chleachdadh airson loidhne-tìde a dhèanamh de bheatha </a:t>
            </a:r>
            <a:r>
              <a:rPr lang="gd-GB" err="1">
                <a:ea typeface="+mn-lt"/>
                <a:cs typeface="+mn-lt"/>
              </a:rPr>
              <a:t>Ullmann</a:t>
            </a:r>
            <a:r>
              <a:rPr lang="gd-GB" dirty="0">
                <a:ea typeface="+mn-lt"/>
                <a:cs typeface="+mn-lt"/>
              </a:rPr>
              <a:t>, a' dèanamh follaiseach na tachartasan mòra.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389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4D33-8A2C-A4D4-B260-23065C2E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836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Loidhne-tìde</a:t>
            </a:r>
            <a:endParaRPr lang="en-US" dirty="0" err="1">
              <a:latin typeface="Calibri Light" panose="020F0302020204030204" pitchFamily="34" charset="0"/>
              <a:ea typeface="+mj-lt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D6342-EADC-6A0F-2DBE-EE8998D20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51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>
                <a:ea typeface="+mn-lt"/>
                <a:cs typeface="+mn-lt"/>
              </a:rPr>
              <a:t>A' cleachdadh an fhiosrachaidh bho Ghnìomh 9, ath-sgrìobh agus crìochnaich an loidhne-tìde. Dèan cinnteach gu bheil na rudan cudromach a choilean e na chùrsa-obrach na lùib. </a:t>
            </a:r>
            <a:endParaRPr lang="en-GB" dirty="0"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76867A7-31F3-E67C-DC05-18CF6EE84350}"/>
              </a:ext>
            </a:extLst>
          </p:cNvPr>
          <p:cNvCxnSpPr>
            <a:cxnSpLocks/>
          </p:cNvCxnSpPr>
          <p:nvPr/>
        </p:nvCxnSpPr>
        <p:spPr>
          <a:xfrm>
            <a:off x="377976" y="4377266"/>
            <a:ext cx="11324167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64A6054-46D2-94FD-1E63-E9595FA37040}"/>
              </a:ext>
            </a:extLst>
          </p:cNvPr>
          <p:cNvSpPr/>
          <p:nvPr/>
        </p:nvSpPr>
        <p:spPr>
          <a:xfrm>
            <a:off x="377976" y="3360737"/>
            <a:ext cx="2246398" cy="5419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dirty="0"/>
              <a:t>1898</a:t>
            </a:r>
          </a:p>
          <a:p>
            <a:pPr algn="ctr"/>
            <a:r>
              <a:rPr lang="en-GB" sz="1200" dirty="0" err="1"/>
              <a:t>Rugadh</a:t>
            </a:r>
            <a:r>
              <a:rPr lang="en-GB" sz="1200" dirty="0"/>
              <a:t> e </a:t>
            </a:r>
            <a:r>
              <a:rPr lang="en-GB" sz="1200" dirty="0" err="1">
                <a:ea typeface="+mn-lt"/>
                <a:cs typeface="+mn-lt"/>
              </a:rPr>
              <a:t>ann</a:t>
            </a:r>
            <a:r>
              <a:rPr lang="en-GB" sz="1200" dirty="0">
                <a:ea typeface="+mn-lt"/>
                <a:cs typeface="+mn-lt"/>
              </a:rPr>
              <a:t> an </a:t>
            </a:r>
            <a:r>
              <a:rPr lang="en-GB" sz="1200" dirty="0" err="1">
                <a:ea typeface="+mn-lt"/>
                <a:cs typeface="+mn-lt"/>
              </a:rPr>
              <a:t>Ìmpaireachd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na</a:t>
            </a:r>
            <a:r>
              <a:rPr lang="en-GB" sz="1200" dirty="0">
                <a:ea typeface="+mn-lt"/>
                <a:cs typeface="+mn-lt"/>
              </a:rPr>
              <a:t> h-</a:t>
            </a:r>
            <a:r>
              <a:rPr lang="en-GB" sz="1200" dirty="0" err="1">
                <a:ea typeface="+mn-lt"/>
                <a:cs typeface="+mn-lt"/>
              </a:rPr>
              <a:t>Ostair</a:t>
            </a:r>
            <a:r>
              <a:rPr lang="en-GB" sz="1200" dirty="0">
                <a:ea typeface="+mn-lt"/>
                <a:cs typeface="+mn-lt"/>
              </a:rPr>
              <a:t> is an </a:t>
            </a:r>
            <a:r>
              <a:rPr lang="en-GB" sz="1200" dirty="0" err="1">
                <a:ea typeface="+mn-lt"/>
                <a:cs typeface="+mn-lt"/>
              </a:rPr>
              <a:t>Ungair</a:t>
            </a:r>
            <a:endParaRPr lang="en-US" sz="1200" dirty="0" err="1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19C465-D25B-676F-D504-CC75B8ACAC0D}"/>
              </a:ext>
            </a:extLst>
          </p:cNvPr>
          <p:cNvCxnSpPr>
            <a:cxnSpLocks/>
          </p:cNvCxnSpPr>
          <p:nvPr/>
        </p:nvCxnSpPr>
        <p:spPr>
          <a:xfrm flipV="1">
            <a:off x="1042156" y="3911943"/>
            <a:ext cx="0" cy="465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48DE229-D910-7AEF-A9E6-DFB2C2B4D214}"/>
              </a:ext>
            </a:extLst>
          </p:cNvPr>
          <p:cNvSpPr/>
          <p:nvPr/>
        </p:nvSpPr>
        <p:spPr>
          <a:xfrm>
            <a:off x="2135208" y="4633149"/>
            <a:ext cx="2032517" cy="4829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E1B410-6ED3-C9E7-51AE-27B5A7CC262C}"/>
              </a:ext>
            </a:extLst>
          </p:cNvPr>
          <p:cNvSpPr/>
          <p:nvPr/>
        </p:nvSpPr>
        <p:spPr>
          <a:xfrm>
            <a:off x="4007542" y="3398978"/>
            <a:ext cx="2032517" cy="4654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1F2A63-4147-1231-84F9-3C30761699C1}"/>
              </a:ext>
            </a:extLst>
          </p:cNvPr>
          <p:cNvSpPr/>
          <p:nvPr/>
        </p:nvSpPr>
        <p:spPr>
          <a:xfrm>
            <a:off x="6272971" y="4633149"/>
            <a:ext cx="2032517" cy="482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DD1FE2-D1E3-2352-7DEC-0C2723167D2A}"/>
              </a:ext>
            </a:extLst>
          </p:cNvPr>
          <p:cNvSpPr/>
          <p:nvPr/>
        </p:nvSpPr>
        <p:spPr>
          <a:xfrm>
            <a:off x="7797566" y="3429000"/>
            <a:ext cx="2032517" cy="482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F6933E-E503-60AB-71F1-505319589F5D}"/>
              </a:ext>
            </a:extLst>
          </p:cNvPr>
          <p:cNvSpPr/>
          <p:nvPr/>
        </p:nvSpPr>
        <p:spPr>
          <a:xfrm>
            <a:off x="9968779" y="5136318"/>
            <a:ext cx="2032517" cy="4829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dirty="0"/>
              <a:t>————</a:t>
            </a:r>
          </a:p>
          <a:p>
            <a:pPr algn="ctr"/>
            <a:r>
              <a:rPr lang="en-GB" sz="1200" dirty="0" err="1"/>
              <a:t>Dh'eug</a:t>
            </a:r>
            <a:r>
              <a:rPr lang="en-GB" sz="1200" dirty="0"/>
              <a:t> e </a:t>
            </a:r>
            <a:r>
              <a:rPr lang="en-GB" sz="1200" dirty="0" err="1"/>
              <a:t>ann</a:t>
            </a:r>
            <a:r>
              <a:rPr lang="en-GB" sz="1200" dirty="0"/>
              <a:t> an Auschwitz</a:t>
            </a:r>
            <a:endParaRPr lang="en-US" sz="12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8EFBD1B-8B28-4D83-8B62-E7E1ACB16688}"/>
              </a:ext>
            </a:extLst>
          </p:cNvPr>
          <p:cNvCxnSpPr>
            <a:cxnSpLocks/>
          </p:cNvCxnSpPr>
          <p:nvPr/>
        </p:nvCxnSpPr>
        <p:spPr>
          <a:xfrm>
            <a:off x="10962820" y="4377266"/>
            <a:ext cx="0" cy="738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342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AB94-A3B2-37CA-FE7F-62CCEAD6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4044"/>
            <a:ext cx="9726827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Bun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Seantansan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CC15A-D0C0-618D-B046-2A491EC5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544"/>
            <a:ext cx="10515600" cy="435133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ea typeface="+mn-lt"/>
                <a:cs typeface="+mn-lt"/>
              </a:rPr>
              <a:t>Bu </a:t>
            </a:r>
            <a:r>
              <a:rPr lang="en-GB" dirty="0" err="1">
                <a:ea typeface="+mn-lt"/>
                <a:cs typeface="+mn-lt"/>
              </a:rPr>
              <a:t>chòir</a:t>
            </a:r>
            <a:r>
              <a:rPr lang="en-GB" dirty="0">
                <a:ea typeface="+mn-lt"/>
                <a:cs typeface="+mn-lt"/>
              </a:rPr>
              <a:t> do </a:t>
            </a:r>
            <a:r>
              <a:rPr lang="en-GB" dirty="0" err="1">
                <a:ea typeface="+mn-lt"/>
                <a:cs typeface="+mn-lt"/>
              </a:rPr>
              <a:t>sgoilearan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ath-sgrìobhadh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crìoch</a:t>
            </a:r>
            <a:r>
              <a:rPr lang="en-GB" dirty="0">
                <a:ea typeface="+mn-lt"/>
                <a:cs typeface="+mn-lt"/>
              </a:rPr>
              <a:t> a chur air 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 bun </a:t>
            </a:r>
            <a:r>
              <a:rPr lang="en-GB" dirty="0" err="1">
                <a:ea typeface="+mn-lt"/>
                <a:cs typeface="+mn-lt"/>
              </a:rPr>
              <a:t>seantansan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i="1" dirty="0" err="1">
                <a:ea typeface="+mn-lt"/>
                <a:cs typeface="+mn-lt"/>
              </a:rPr>
              <a:t>oir</a:t>
            </a:r>
            <a:r>
              <a:rPr lang="en-GB" i="1" dirty="0">
                <a:ea typeface="+mn-lt"/>
                <a:cs typeface="+mn-lt"/>
              </a:rPr>
              <a:t>... ach... mar sin..... </a:t>
            </a:r>
            <a:r>
              <a:rPr lang="en-GB" dirty="0" err="1">
                <a:ea typeface="+mn-lt"/>
                <a:cs typeface="+mn-lt"/>
              </a:rPr>
              <a:t>gus</a:t>
            </a:r>
            <a:r>
              <a:rPr lang="en-GB" dirty="0">
                <a:ea typeface="+mn-lt"/>
                <a:cs typeface="+mn-lt"/>
              </a:rPr>
              <a:t> a' </a:t>
            </a:r>
            <a:r>
              <a:rPr lang="en-GB" dirty="0" err="1">
                <a:ea typeface="+mn-lt"/>
                <a:cs typeface="+mn-lt"/>
              </a:rPr>
              <a:t>bhuaidh</a:t>
            </a:r>
            <a:r>
              <a:rPr lang="en-GB" dirty="0">
                <a:ea typeface="+mn-lt"/>
                <a:cs typeface="+mn-lt"/>
              </a:rPr>
              <a:t> a </a:t>
            </a:r>
            <a:r>
              <a:rPr lang="en-GB" dirty="0" err="1">
                <a:ea typeface="+mn-lt"/>
                <a:cs typeface="+mn-lt"/>
              </a:rPr>
              <a:t>bha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aig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rèim</a:t>
            </a:r>
            <a:r>
              <a:rPr lang="en-GB" dirty="0">
                <a:ea typeface="+mn-lt"/>
                <a:cs typeface="+mn-lt"/>
              </a:rPr>
              <a:t> nan </a:t>
            </a:r>
            <a:r>
              <a:rPr lang="en-GB" dirty="0" err="1">
                <a:ea typeface="+mn-lt"/>
                <a:cs typeface="+mn-lt"/>
              </a:rPr>
              <a:t>Nàtsaidhen</a:t>
            </a:r>
            <a:r>
              <a:rPr lang="en-GB" dirty="0">
                <a:ea typeface="+mn-lt"/>
                <a:cs typeface="+mn-lt"/>
              </a:rPr>
              <a:t> air Ullmann </a:t>
            </a:r>
            <a:r>
              <a:rPr lang="en-GB" dirty="0" err="1">
                <a:ea typeface="+mn-lt"/>
                <a:cs typeface="+mn-lt"/>
              </a:rPr>
              <a:t>aig</a:t>
            </a:r>
            <a:r>
              <a:rPr lang="en-GB" dirty="0">
                <a:ea typeface="+mn-lt"/>
                <a:cs typeface="+mn-lt"/>
              </a:rPr>
              <a:t> an </a:t>
            </a:r>
            <a:r>
              <a:rPr lang="en-GB" dirty="0" err="1">
                <a:ea typeface="+mn-lt"/>
                <a:cs typeface="+mn-lt"/>
              </a:rPr>
              <a:t>àm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sz="2900" dirty="0">
                <a:ea typeface="+mn-lt"/>
                <a:cs typeface="+mn-lt"/>
              </a:rPr>
              <a:t>a </a:t>
            </a:r>
            <a:r>
              <a:rPr lang="en-GB" sz="2900" dirty="0" err="1">
                <a:ea typeface="+mn-lt"/>
                <a:cs typeface="+mn-lt"/>
              </a:rPr>
              <a:t>shealltainn</a:t>
            </a:r>
            <a:r>
              <a:rPr lang="en-GB" sz="2900" dirty="0">
                <a:ea typeface="+mn-lt"/>
                <a:cs typeface="+mn-lt"/>
              </a:rPr>
              <a:t> 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</a:t>
            </a:r>
            <a:r>
              <a:rPr lang="en-GB" dirty="0" err="1"/>
              <a:t>dhaibh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a </a:t>
            </a:r>
            <a:r>
              <a:rPr lang="en-GB" dirty="0" err="1"/>
              <a:t>dhèanamh</a:t>
            </a:r>
            <a:r>
              <a:rPr lang="en-GB" dirty="0"/>
              <a:t> a' </a:t>
            </a:r>
            <a:r>
              <a:rPr lang="en-GB" dirty="0" err="1"/>
              <a:t>cleachdadh</a:t>
            </a:r>
            <a:r>
              <a:rPr lang="en-GB" dirty="0"/>
              <a:t> am </a:t>
            </a:r>
            <a:r>
              <a:rPr lang="en-GB" dirty="0" err="1"/>
              <a:t>faclan</a:t>
            </a:r>
            <a:r>
              <a:rPr lang="en-GB" dirty="0"/>
              <a:t> </a:t>
            </a:r>
            <a:r>
              <a:rPr lang="en-GB" dirty="0" err="1"/>
              <a:t>fhèin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mòr</a:t>
            </a:r>
            <a:r>
              <a:rPr lang="en-GB" dirty="0"/>
              <a:t> 's as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dhaibh</a:t>
            </a:r>
            <a:r>
              <a:rPr lang="en-GB" dirty="0"/>
              <a:t>. </a:t>
            </a:r>
          </a:p>
          <a:p>
            <a:pPr>
              <a:lnSpc>
                <a:spcPct val="120000"/>
              </a:lnSpc>
            </a:pPr>
            <a:endParaRPr lang="en-GB" dirty="0">
              <a:cs typeface="Calibri" panose="020F050202020403020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 err="1"/>
              <a:t>Eisimpleir</a:t>
            </a:r>
            <a:r>
              <a:rPr lang="en-GB" dirty="0"/>
              <a:t>: </a:t>
            </a:r>
            <a:endParaRPr lang="en-GB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dirty="0"/>
              <a:t>Bha </a:t>
            </a:r>
            <a:r>
              <a:rPr lang="en-GB" dirty="0" err="1"/>
              <a:t>faireachdain</a:t>
            </a:r>
            <a:r>
              <a:rPr lang="en-GB" dirty="0"/>
              <a:t> an-</a:t>
            </a:r>
            <a:r>
              <a:rPr lang="en-GB" dirty="0" err="1"/>
              <a:t>fhoiseil</a:t>
            </a:r>
            <a:r>
              <a:rPr lang="en-GB" dirty="0"/>
              <a:t> 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cunnartach</a:t>
            </a:r>
            <a:r>
              <a:rPr lang="en-GB" dirty="0"/>
              <a:t> </a:t>
            </a:r>
            <a:r>
              <a:rPr lang="en-GB" dirty="0" err="1"/>
              <a:t>timcheall</a:t>
            </a:r>
            <a:r>
              <a:rPr lang="en-GB" dirty="0"/>
              <a:t> orra </a:t>
            </a:r>
            <a:r>
              <a:rPr lang="en-GB" dirty="0" err="1"/>
              <a:t>oir</a:t>
            </a:r>
            <a:r>
              <a:rPr lang="en-GB" dirty="0"/>
              <a:t>... </a:t>
            </a:r>
            <a:r>
              <a:rPr lang="en-GB" b="1" dirty="0" err="1"/>
              <a:t>bha</a:t>
            </a:r>
            <a:r>
              <a:rPr lang="en-GB" b="1" dirty="0"/>
              <a:t> </a:t>
            </a:r>
            <a:r>
              <a:rPr lang="en-GB" b="1" dirty="0" err="1"/>
              <a:t>smachd</a:t>
            </a:r>
            <a:r>
              <a:rPr lang="en-GB" b="1" dirty="0"/>
              <a:t> Hitler air a' </a:t>
            </a:r>
            <a:r>
              <a:rPr lang="en-GB" b="1" dirty="0" err="1"/>
              <a:t>Ghearmailt</a:t>
            </a:r>
            <a:r>
              <a:rPr lang="en-GB" b="1" dirty="0"/>
              <a:t> a' </a:t>
            </a:r>
            <a:r>
              <a:rPr lang="en-GB" b="1" dirty="0" err="1"/>
              <a:t>fàs</a:t>
            </a:r>
            <a:r>
              <a:rPr lang="en-GB" b="1" dirty="0"/>
              <a:t> </a:t>
            </a:r>
            <a:r>
              <a:rPr lang="en-GB" b="1" dirty="0" err="1"/>
              <a:t>nas</a:t>
            </a:r>
            <a:r>
              <a:rPr lang="en-GB" b="1" dirty="0"/>
              <a:t> </a:t>
            </a:r>
            <a:r>
              <a:rPr lang="en-GB" b="1" dirty="0" err="1"/>
              <a:t>motha</a:t>
            </a:r>
            <a:r>
              <a:rPr lang="en-GB" b="1" dirty="0"/>
              <a:t> </a:t>
            </a:r>
            <a:r>
              <a:rPr lang="en-GB" b="1" dirty="0" err="1"/>
              <a:t>agus</a:t>
            </a:r>
            <a:r>
              <a:rPr lang="en-GB" b="1" dirty="0"/>
              <a:t> </a:t>
            </a:r>
            <a:r>
              <a:rPr lang="en-GB" b="1" dirty="0" err="1"/>
              <a:t>nas</a:t>
            </a:r>
            <a:r>
              <a:rPr lang="en-GB" b="1" dirty="0"/>
              <a:t> </a:t>
            </a:r>
            <a:r>
              <a:rPr lang="en-GB" b="1" dirty="0" err="1"/>
              <a:t>buaireasach</a:t>
            </a:r>
            <a:r>
              <a:rPr lang="en-GB" b="1" dirty="0"/>
              <a:t> le </a:t>
            </a:r>
            <a:r>
              <a:rPr lang="en-GB" b="1" dirty="0" err="1"/>
              <a:t>Iùdhaich</a:t>
            </a:r>
            <a:r>
              <a:rPr lang="en-GB" b="1" dirty="0"/>
              <a:t> </a:t>
            </a:r>
            <a:r>
              <a:rPr lang="en-GB" b="1" dirty="0" err="1"/>
              <a:t>gu</a:t>
            </a:r>
            <a:r>
              <a:rPr lang="en-GB" b="1" dirty="0"/>
              <a:t> </a:t>
            </a:r>
            <a:r>
              <a:rPr lang="en-GB" b="1" dirty="0" err="1"/>
              <a:t>sònraichte</a:t>
            </a:r>
            <a:r>
              <a:rPr lang="en-GB" b="1" dirty="0"/>
              <a:t> an </a:t>
            </a:r>
            <a:r>
              <a:rPr lang="en-GB" b="1" dirty="0" err="1"/>
              <a:t>cuspair</a:t>
            </a:r>
            <a:r>
              <a:rPr lang="en-GB" b="1" dirty="0"/>
              <a:t> </a:t>
            </a:r>
            <a:r>
              <a:rPr lang="en-GB" b="1" dirty="0" err="1"/>
              <a:t>làimhseachadh</a:t>
            </a:r>
            <a:r>
              <a:rPr lang="en-GB" b="1" dirty="0"/>
              <a:t> neo-</a:t>
            </a:r>
            <a:r>
              <a:rPr lang="en-GB" b="1" dirty="0" err="1"/>
              <a:t>dhaonnachdail</a:t>
            </a:r>
            <a:r>
              <a:rPr lang="en-GB" b="1" dirty="0"/>
              <a:t>. </a:t>
            </a:r>
          </a:p>
          <a:p>
            <a:pPr>
              <a:lnSpc>
                <a:spcPct val="120000"/>
              </a:lnSpc>
            </a:pPr>
            <a:r>
              <a:rPr lang="en-GB" dirty="0"/>
              <a:t>Ach… </a:t>
            </a:r>
            <a:r>
              <a:rPr lang="en-GB" b="1" dirty="0" err="1"/>
              <a:t>dh'fheuch</a:t>
            </a:r>
            <a:r>
              <a:rPr lang="en-GB" b="1" dirty="0"/>
              <a:t> Ullmann gun </a:t>
            </a:r>
            <a:r>
              <a:rPr lang="en-GB" b="1" dirty="0" err="1"/>
              <a:t>leigeil</a:t>
            </a:r>
            <a:r>
              <a:rPr lang="en-GB" b="1" dirty="0"/>
              <a:t> le </a:t>
            </a:r>
            <a:r>
              <a:rPr lang="en-GB" b="1" dirty="0" err="1"/>
              <a:t>seo</a:t>
            </a:r>
            <a:r>
              <a:rPr lang="en-GB" b="1" dirty="0"/>
              <a:t> </a:t>
            </a:r>
            <a:r>
              <a:rPr lang="en-GB" b="1" dirty="0" err="1"/>
              <a:t>buaidh</a:t>
            </a:r>
            <a:r>
              <a:rPr lang="en-GB" b="1" dirty="0"/>
              <a:t> a </a:t>
            </a:r>
            <a:r>
              <a:rPr lang="en-GB" b="1" dirty="0" err="1"/>
              <a:t>thoirt</a:t>
            </a:r>
            <a:r>
              <a:rPr lang="en-GB" b="1" dirty="0"/>
              <a:t> air le </a:t>
            </a:r>
            <a:r>
              <a:rPr lang="en-GB" b="1" dirty="0" err="1"/>
              <a:t>bhith</a:t>
            </a:r>
            <a:r>
              <a:rPr lang="en-GB" b="1" dirty="0"/>
              <a:t> a' cur </a:t>
            </a:r>
            <a:r>
              <a:rPr lang="en-GB" b="1" dirty="0" err="1"/>
              <a:t>seachad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h-</a:t>
            </a:r>
            <a:r>
              <a:rPr lang="en-GB" b="1" dirty="0" err="1"/>
              <a:t>ùine</a:t>
            </a:r>
            <a:r>
              <a:rPr lang="en-GB" b="1" dirty="0"/>
              <a:t> </a:t>
            </a:r>
            <a:r>
              <a:rPr lang="en-GB" b="1" dirty="0" err="1"/>
              <a:t>aige</a:t>
            </a:r>
            <a:r>
              <a:rPr lang="en-GB" b="1" dirty="0"/>
              <a:t> </a:t>
            </a:r>
            <a:r>
              <a:rPr lang="en-GB" b="1" dirty="0" err="1"/>
              <a:t>ealain</a:t>
            </a:r>
            <a:r>
              <a:rPr lang="en-GB" b="1" dirty="0"/>
              <a:t> a </a:t>
            </a:r>
            <a:r>
              <a:rPr lang="en-GB" b="1" dirty="0" err="1"/>
              <a:t>dhèanamh</a:t>
            </a:r>
            <a:r>
              <a:rPr lang="en-GB" b="1" dirty="0"/>
              <a:t>. </a:t>
            </a:r>
            <a:endParaRPr lang="en-GB" b="1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dirty="0"/>
              <a:t>Mar sin… </a:t>
            </a:r>
            <a:r>
              <a:rPr lang="en-GB" b="1" dirty="0"/>
              <a:t>mu </a:t>
            </a:r>
            <a:r>
              <a:rPr lang="en-GB" b="1" dirty="0" err="1"/>
              <a:t>dheireadh</a:t>
            </a:r>
            <a:r>
              <a:rPr lang="en-GB" b="1" dirty="0"/>
              <a:t> </a:t>
            </a:r>
            <a:r>
              <a:rPr lang="en-GB" b="1" dirty="0" err="1"/>
              <a:t>thall</a:t>
            </a:r>
            <a:r>
              <a:rPr lang="en-GB" b="1" dirty="0"/>
              <a:t>, as </a:t>
            </a:r>
            <a:r>
              <a:rPr lang="en-GB" b="1" dirty="0" err="1"/>
              <a:t>dèidh</a:t>
            </a:r>
            <a:r>
              <a:rPr lang="en-GB" b="1" dirty="0"/>
              <a:t> </a:t>
            </a:r>
            <a:r>
              <a:rPr lang="en-GB" b="1" dirty="0" err="1"/>
              <a:t>dha</a:t>
            </a:r>
            <a:r>
              <a:rPr lang="en-GB" b="1" dirty="0"/>
              <a:t> </a:t>
            </a:r>
            <a:r>
              <a:rPr lang="en-GB" b="1" dirty="0" err="1"/>
              <a:t>theaghlach</a:t>
            </a:r>
            <a:r>
              <a:rPr lang="en-GB" b="1" dirty="0"/>
              <a:t> </a:t>
            </a:r>
            <a:r>
              <a:rPr lang="en-GB" b="1" dirty="0" err="1"/>
              <a:t>fhaighinn</a:t>
            </a:r>
            <a:r>
              <a:rPr lang="en-GB" b="1" dirty="0"/>
              <a:t> </a:t>
            </a:r>
            <a:r>
              <a:rPr lang="en-GB" b="1" dirty="0" err="1"/>
              <a:t>gu</a:t>
            </a:r>
            <a:r>
              <a:rPr lang="en-GB" b="1" dirty="0"/>
              <a:t> </a:t>
            </a:r>
            <a:r>
              <a:rPr lang="en-GB" b="1" dirty="0" err="1"/>
              <a:t>sàbhailteachd</a:t>
            </a:r>
            <a:r>
              <a:rPr lang="en-GB" b="1" dirty="0"/>
              <a:t>, </a:t>
            </a:r>
            <a:r>
              <a:rPr lang="en-GB" b="1" dirty="0" err="1"/>
              <a:t>chaidh</a:t>
            </a:r>
            <a:r>
              <a:rPr lang="en-GB" b="1" dirty="0"/>
              <a:t> a </a:t>
            </a:r>
            <a:r>
              <a:rPr lang="en-GB" b="1" dirty="0" err="1"/>
              <a:t>ghlacadh</a:t>
            </a:r>
            <a:r>
              <a:rPr lang="en-GB" b="1" dirty="0"/>
              <a:t> leis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Nàtsaich</a:t>
            </a:r>
            <a:r>
              <a:rPr lang="en-GB" b="1" dirty="0"/>
              <a:t> </a:t>
            </a:r>
            <a:r>
              <a:rPr lang="en-GB" b="1" dirty="0" err="1"/>
              <a:t>agus</a:t>
            </a:r>
            <a:r>
              <a:rPr lang="en-GB" b="1" dirty="0"/>
              <a:t> </a:t>
            </a:r>
            <a:r>
              <a:rPr lang="en-GB" b="1" dirty="0" err="1"/>
              <a:t>thugadh</a:t>
            </a:r>
            <a:r>
              <a:rPr lang="en-GB" b="1" dirty="0"/>
              <a:t> air am </a:t>
            </a:r>
            <a:r>
              <a:rPr lang="en-GB" b="1" dirty="0" err="1"/>
              <a:t>bàs</a:t>
            </a:r>
            <a:r>
              <a:rPr lang="en-GB" b="1" dirty="0"/>
              <a:t> </a:t>
            </a:r>
            <a:r>
              <a:rPr lang="en-GB" b="1" dirty="0" err="1"/>
              <a:t>fo</a:t>
            </a:r>
            <a:r>
              <a:rPr lang="en-GB" b="1" dirty="0"/>
              <a:t> an </a:t>
            </a:r>
            <a:r>
              <a:rPr lang="en-GB" b="1" dirty="0" err="1"/>
              <a:t>rèim</a:t>
            </a:r>
            <a:r>
              <a:rPr lang="en-GB" b="1" dirty="0"/>
              <a:t> </a:t>
            </a:r>
            <a:r>
              <a:rPr lang="en-GB" b="1" dirty="0" err="1"/>
              <a:t>bhorb</a:t>
            </a:r>
            <a:r>
              <a:rPr lang="en-GB" b="1" dirty="0"/>
              <a:t>.  </a:t>
            </a:r>
            <a:endParaRPr lang="en-GB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10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273F-D90D-03DD-860A-9B222E77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559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Bun-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Seantansan</a:t>
            </a:r>
            <a:endParaRPr lang="en-US"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657C8-1E5C-E868-D587-B1F52E012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212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dirty="0"/>
              <a:t>Le </a:t>
            </a:r>
            <a:r>
              <a:rPr lang="en-GB" sz="2400" dirty="0" err="1"/>
              <a:t>bhith</a:t>
            </a:r>
            <a:r>
              <a:rPr lang="en-GB" sz="2400" dirty="0"/>
              <a:t> a' </a:t>
            </a:r>
            <a:r>
              <a:rPr lang="en-GB" sz="2400" dirty="0" err="1"/>
              <a:t>dèanamh</a:t>
            </a:r>
            <a:r>
              <a:rPr lang="en-GB" sz="2400" dirty="0"/>
              <a:t> </a:t>
            </a:r>
            <a:r>
              <a:rPr lang="en-GB" sz="2400" dirty="0" err="1"/>
              <a:t>iomradh</a:t>
            </a:r>
            <a:r>
              <a:rPr lang="en-GB" sz="2400" dirty="0"/>
              <a:t> air an </a:t>
            </a:r>
            <a:r>
              <a:rPr lang="en-GB" sz="2400" dirty="0" err="1"/>
              <a:t>fhiosrachadh</a:t>
            </a:r>
            <a:r>
              <a:rPr lang="en-GB" sz="2400" dirty="0"/>
              <a:t> </a:t>
            </a:r>
            <a:r>
              <a:rPr lang="en-GB" sz="2400" dirty="0" err="1"/>
              <a:t>bho</a:t>
            </a:r>
            <a:r>
              <a:rPr lang="en-GB" sz="2400" dirty="0"/>
              <a:t> </a:t>
            </a:r>
            <a:r>
              <a:rPr lang="en-GB" sz="2400" dirty="0" err="1">
                <a:ea typeface="+mn-lt"/>
                <a:cs typeface="+mn-lt"/>
              </a:rPr>
              <a:t>Àrd-Shealladh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Cùrsa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Obrach</a:t>
            </a:r>
            <a:r>
              <a:rPr lang="en-GB" sz="2400" dirty="0">
                <a:ea typeface="+mn-lt"/>
                <a:cs typeface="+mn-lt"/>
              </a:rPr>
              <a:t> Ullmann, </a:t>
            </a:r>
            <a:r>
              <a:rPr lang="en-GB" sz="2400" dirty="0" err="1">
                <a:ea typeface="+mn-lt"/>
                <a:cs typeface="+mn-lt"/>
              </a:rPr>
              <a:t>ath-sgrìobh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agus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crìochniach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bun-</a:t>
            </a:r>
            <a:r>
              <a:rPr lang="en-GB" sz="2400" dirty="0" err="1">
                <a:ea typeface="+mn-lt"/>
                <a:cs typeface="+mn-lt"/>
              </a:rPr>
              <a:t>seantansan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gus</a:t>
            </a:r>
            <a:r>
              <a:rPr lang="en-GB" sz="2400" dirty="0">
                <a:ea typeface="+mn-lt"/>
                <a:cs typeface="+mn-lt"/>
              </a:rPr>
              <a:t> an </a:t>
            </a:r>
            <a:r>
              <a:rPr lang="en-GB" sz="2400" dirty="0" err="1">
                <a:ea typeface="+mn-lt"/>
                <a:cs typeface="+mn-lt"/>
              </a:rPr>
              <a:t>tuigse</a:t>
            </a:r>
            <a:r>
              <a:rPr lang="en-GB" sz="2400" dirty="0">
                <a:ea typeface="+mn-lt"/>
                <a:cs typeface="+mn-lt"/>
              </a:rPr>
              <a:t> a </a:t>
            </a:r>
            <a:r>
              <a:rPr lang="en-GB" sz="2400" dirty="0" err="1">
                <a:ea typeface="+mn-lt"/>
                <a:cs typeface="+mn-lt"/>
              </a:rPr>
              <a:t>th</a:t>
            </a:r>
            <a:r>
              <a:rPr lang="en-GB" sz="2400" dirty="0">
                <a:ea typeface="+mn-lt"/>
                <a:cs typeface="+mn-lt"/>
              </a:rPr>
              <a:t>' </a:t>
            </a:r>
            <a:r>
              <a:rPr lang="en-GB" sz="2400" dirty="0" err="1">
                <a:ea typeface="+mn-lt"/>
                <a:cs typeface="+mn-lt"/>
              </a:rPr>
              <a:t>agad</a:t>
            </a:r>
            <a:r>
              <a:rPr lang="en-GB" sz="2400" dirty="0">
                <a:ea typeface="+mn-lt"/>
                <a:cs typeface="+mn-lt"/>
              </a:rPr>
              <a:t> air </a:t>
            </a:r>
            <a:r>
              <a:rPr lang="en-GB" sz="2400" dirty="0" err="1">
                <a:ea typeface="+mn-lt"/>
                <a:cs typeface="+mn-lt"/>
              </a:rPr>
              <a:t>caractar</a:t>
            </a:r>
            <a:r>
              <a:rPr lang="en-GB" sz="2400" dirty="0">
                <a:ea typeface="+mn-lt"/>
                <a:cs typeface="+mn-lt"/>
              </a:rPr>
              <a:t> Ullmann, </a:t>
            </a:r>
            <a:r>
              <a:rPr lang="en-GB" sz="2400" dirty="0" err="1">
                <a:ea typeface="+mn-lt"/>
                <a:cs typeface="+mn-lt"/>
              </a:rPr>
              <a:t>dòigh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obrach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Nàtsach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agus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slighe</a:t>
            </a:r>
            <a:r>
              <a:rPr lang="en-GB" sz="2400" dirty="0">
                <a:ea typeface="+mn-lt"/>
                <a:cs typeface="+mn-lt"/>
              </a:rPr>
              <a:t> Ullmann a </a:t>
            </a:r>
            <a:r>
              <a:rPr lang="en-GB" sz="2400" dirty="0" err="1">
                <a:ea typeface="+mn-lt"/>
                <a:cs typeface="+mn-lt"/>
              </a:rPr>
              <a:t>shealltainn</a:t>
            </a:r>
            <a:r>
              <a:rPr lang="en-GB" sz="2400" dirty="0">
                <a:ea typeface="+mn-lt"/>
                <a:cs typeface="+mn-lt"/>
              </a:rPr>
              <a:t>. </a:t>
            </a:r>
            <a:endParaRPr lang="en-GB" sz="2400" dirty="0">
              <a:cs typeface="Calibri"/>
            </a:endParaRPr>
          </a:p>
          <a:p>
            <a:endParaRPr lang="en-GB" sz="2400" dirty="0"/>
          </a:p>
          <a:p>
            <a:r>
              <a:rPr lang="en-GB" sz="2400" dirty="0">
                <a:ea typeface="+mn-lt"/>
                <a:cs typeface="+mn-lt"/>
              </a:rPr>
              <a:t>Bha </a:t>
            </a:r>
            <a:r>
              <a:rPr lang="en-GB" sz="2400" dirty="0" err="1">
                <a:ea typeface="+mn-lt"/>
                <a:cs typeface="+mn-lt"/>
              </a:rPr>
              <a:t>faireachdainn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b="1" dirty="0" err="1">
                <a:ea typeface="+mn-lt"/>
                <a:cs typeface="+mn-lt"/>
              </a:rPr>
              <a:t>anfhoiseil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agus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cunnartach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timcheall</a:t>
            </a:r>
            <a:r>
              <a:rPr lang="en-GB" sz="2400" dirty="0">
                <a:ea typeface="+mn-lt"/>
                <a:cs typeface="+mn-lt"/>
              </a:rPr>
              <a:t> orra </a:t>
            </a:r>
            <a:r>
              <a:rPr lang="en-GB" sz="2400" b="1" i="1" dirty="0" err="1">
                <a:ea typeface="+mn-lt"/>
                <a:cs typeface="+mn-lt"/>
              </a:rPr>
              <a:t>oir</a:t>
            </a:r>
            <a:r>
              <a:rPr lang="en-GB" sz="2400" dirty="0">
                <a:ea typeface="+mn-lt"/>
                <a:cs typeface="+mn-lt"/>
              </a:rPr>
              <a:t>...</a:t>
            </a:r>
          </a:p>
          <a:p>
            <a:endParaRPr lang="en-GB" sz="2400" dirty="0"/>
          </a:p>
          <a:p>
            <a:r>
              <a:rPr lang="en-GB" sz="2400" dirty="0">
                <a:ea typeface="+mn-lt"/>
                <a:cs typeface="+mn-lt"/>
              </a:rPr>
              <a:t>Bha </a:t>
            </a:r>
            <a:r>
              <a:rPr lang="en-GB" sz="2400" dirty="0" err="1">
                <a:ea typeface="+mn-lt"/>
                <a:cs typeface="+mn-lt"/>
              </a:rPr>
              <a:t>faireachdainn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b="1" dirty="0" err="1">
                <a:ea typeface="+mn-lt"/>
                <a:cs typeface="+mn-lt"/>
              </a:rPr>
              <a:t>anfhoiseil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agus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cunnartach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timcheall</a:t>
            </a:r>
            <a:r>
              <a:rPr lang="en-GB" sz="2400" dirty="0">
                <a:ea typeface="+mn-lt"/>
                <a:cs typeface="+mn-lt"/>
              </a:rPr>
              <a:t> orra </a:t>
            </a:r>
            <a:r>
              <a:rPr lang="en-GB" sz="2400" b="1" i="1" dirty="0">
                <a:ea typeface="+mn-lt"/>
                <a:cs typeface="+mn-lt"/>
              </a:rPr>
              <a:t>ach...</a:t>
            </a:r>
            <a:endParaRPr lang="en-GB" sz="2400" b="1" i="1" dirty="0">
              <a:cs typeface="Calibri"/>
            </a:endParaRPr>
          </a:p>
          <a:p>
            <a:endParaRPr lang="en-GB" sz="2400" dirty="0"/>
          </a:p>
          <a:p>
            <a:r>
              <a:rPr lang="en-GB" sz="2400" dirty="0">
                <a:ea typeface="+mn-lt"/>
                <a:cs typeface="+mn-lt"/>
              </a:rPr>
              <a:t>Bha </a:t>
            </a:r>
            <a:r>
              <a:rPr lang="en-GB" sz="2400" dirty="0" err="1">
                <a:ea typeface="+mn-lt"/>
                <a:cs typeface="+mn-lt"/>
              </a:rPr>
              <a:t>faireachdainn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b="1" dirty="0" err="1">
                <a:ea typeface="+mn-lt"/>
                <a:cs typeface="+mn-lt"/>
              </a:rPr>
              <a:t>anfhoiseil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agus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cunnartach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timcheall</a:t>
            </a:r>
            <a:r>
              <a:rPr lang="en-GB" sz="2400" dirty="0">
                <a:ea typeface="+mn-lt"/>
                <a:cs typeface="+mn-lt"/>
              </a:rPr>
              <a:t> orra </a:t>
            </a:r>
            <a:r>
              <a:rPr lang="en-GB" sz="2400" b="1" i="1" dirty="0">
                <a:ea typeface="+mn-lt"/>
                <a:cs typeface="+mn-lt"/>
              </a:rPr>
              <a:t>mar sin...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28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0B954-0461-ABBB-09FD-D9E79B03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08" y="785255"/>
            <a:ext cx="11481486" cy="1325563"/>
          </a:xfrm>
        </p:spPr>
        <p:txBody>
          <a:bodyPr>
            <a:no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Leughaidh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mise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!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18BEC-6F2D-8E50-538A-9BF398AD8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08" y="224575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>
                <a:ea typeface="+mn-lt"/>
                <a:cs typeface="+mn-lt"/>
              </a:rPr>
              <a:t>Leugh an geàrr-chùnntas mu dheireadh de phàirt "Campa-dùmhlachaidh" a-rithist.</a:t>
            </a:r>
            <a:endParaRPr lang="en-GB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Bu chòir ràdh ris na sgoilearan èisteachd ri ‘</a:t>
            </a:r>
            <a:r>
              <a:rPr lang="gd-GB" dirty="0" err="1">
                <a:ea typeface="+mn-lt"/>
                <a:cs typeface="+mn-lt"/>
              </a:rPr>
              <a:t>prodaist</a:t>
            </a:r>
            <a:r>
              <a:rPr lang="gd-GB" dirty="0">
                <a:ea typeface="+mn-lt"/>
                <a:cs typeface="+mn-lt"/>
              </a:rPr>
              <a:t>’ (mar a tha guth a' dol suas agus sìos) do ghutha agus a bhith deiseil an dà pharagraf a leughadh air ais thugad anns an aon dòigh. </a:t>
            </a:r>
            <a:endParaRPr lang="en-US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Tha an gnìomh seo ag amas air na comasan leughaidh aca a neartachadh agus an cuid mhisneachd.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8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71892-1AC1-770E-A415-5935B201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260"/>
            <a:ext cx="10515600" cy="1325563"/>
          </a:xfrm>
        </p:spPr>
        <p:txBody>
          <a:bodyPr/>
          <a:lstStyle/>
          <a:p>
            <a:r>
              <a:rPr lang="gd-GB" b="1" dirty="0">
                <a:latin typeface="Calibri" panose="020F0502020204030204" pitchFamily="34" charset="0"/>
                <a:cs typeface="Calibri" panose="020F0502020204030204" pitchFamily="34" charset="0"/>
              </a:rPr>
              <a:t>Gnìomh 1 </a:t>
            </a:r>
            <a:r>
              <a:rPr lang="gd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Gnìomh Bhriathrachais – Notaichean don tidsear</a:t>
            </a:r>
            <a:endParaRPr lang="gd-GB" dirty="0" err="1"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9C332-A1D5-1119-CF22-BB45BD5A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339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/>
              <a:t>Mus tèid an teacsa air fad a leughadh, bu chòir do sgoilearan na gnìomhan a leanas a choileanadh gus dèanamh cinnteach gu bheil am briathrachas aca an goireas a chleachdadh.</a:t>
            </a:r>
            <a:endParaRPr lang="gd-GB" dirty="0">
              <a:ea typeface="Calibri"/>
              <a:cs typeface="Calibri"/>
            </a:endParaRPr>
          </a:p>
          <a:p>
            <a:endParaRPr lang="gd-GB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Co-fhacal Sìmplidh </a:t>
            </a:r>
            <a:r>
              <a:rPr lang="gd-GB" dirty="0"/>
              <a:t>– thèid air colbh </a:t>
            </a:r>
            <a:r>
              <a:rPr lang="gd-GB" dirty="0">
                <a:ea typeface="+mn-lt"/>
                <a:cs typeface="+mn-lt"/>
              </a:rPr>
              <a:t>Co-fhacal Sìmplidh a chleachdadh tron aonaid air fad mar </a:t>
            </a:r>
            <a:r>
              <a:rPr lang="gd-GB" dirty="0" err="1">
                <a:ea typeface="+mn-lt"/>
                <a:cs typeface="+mn-lt"/>
              </a:rPr>
              <a:t>ghhnìomh</a:t>
            </a:r>
            <a:r>
              <a:rPr lang="gd-GB" dirty="0">
                <a:ea typeface="+mn-lt"/>
                <a:cs typeface="+mn-lt"/>
              </a:rPr>
              <a:t> </a:t>
            </a:r>
            <a:r>
              <a:rPr lang="gd-GB" dirty="0"/>
              <a:t>'cuimhnich agus freagair'. Mar as trice a tha seo a' gabhail àite, 's ann as trice a gheibh an neach-ionnsachaidh an cothrom dèiligeadh ris an fhacal agus a chuimhneachadh.</a:t>
            </a:r>
            <a:endParaRPr lang="gd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359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57C2C18-E3BC-A3B2-11AA-EF33C9F13D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935" y="809661"/>
            <a:ext cx="11330405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Leughaidh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mise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! </a:t>
            </a:r>
            <a:endParaRPr lang="en-US" dirty="0">
              <a:latin typeface="Calibri Light" panose="020F0302020204030204" pitchFamily="34" charset="0"/>
              <a:ea typeface="+mj-lt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EF60D-6F26-1BFE-A4A7-AD1B01318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097804"/>
            <a:ext cx="10316347" cy="1463040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ct val="100000"/>
              </a:lnSpc>
            </a:pPr>
            <a:r>
              <a:rPr lang="gd-GB" sz="1400" b="1" dirty="0">
                <a:latin typeface="Arial"/>
                <a:cs typeface="Arial"/>
              </a:rPr>
              <a:t>Èist ri do thidsear a' leughadh a' chiad dà paragraf de "</a:t>
            </a:r>
            <a:r>
              <a:rPr lang="gd-GB" sz="1400" b="1" dirty="0">
                <a:latin typeface="Arial"/>
                <a:ea typeface="+mn-lt"/>
                <a:cs typeface="+mn-lt"/>
              </a:rPr>
              <a:t>Campa-dùmhlachaidh</a:t>
            </a:r>
            <a:r>
              <a:rPr lang="gd-GB" sz="1400" b="1" dirty="0">
                <a:latin typeface="Arial"/>
                <a:ea typeface="+mn-lt"/>
                <a:cs typeface="Arial"/>
              </a:rPr>
              <a:t>"</a:t>
            </a:r>
            <a:r>
              <a:rPr lang="gd-GB" sz="1400" b="1" dirty="0">
                <a:latin typeface="Arial"/>
                <a:cs typeface="Arial"/>
              </a:rPr>
              <a:t> agus èist ri ‘</a:t>
            </a:r>
            <a:r>
              <a:rPr lang="gd-GB" sz="1400" b="1" dirty="0" err="1">
                <a:latin typeface="Arial"/>
                <a:cs typeface="Arial"/>
              </a:rPr>
              <a:t>prodaist</a:t>
            </a:r>
            <a:r>
              <a:rPr lang="gd-GB" sz="1400" b="1" dirty="0">
                <a:latin typeface="Arial"/>
                <a:cs typeface="Arial"/>
              </a:rPr>
              <a:t>’ (mar a tha guth a' dol suas agus sìos) an gutha.</a:t>
            </a:r>
            <a:endParaRPr lang="en-US" sz="1400" dirty="0">
              <a:latin typeface="Arial"/>
              <a:cs typeface="Arial"/>
            </a:endParaRPr>
          </a:p>
          <a:p>
            <a:r>
              <a:rPr lang="gd-GB" sz="1400" b="1" dirty="0">
                <a:latin typeface="Arial"/>
                <a:cs typeface="Arial"/>
              </a:rPr>
              <a:t>Còmhla ri do cho-aoisich, leugh a' phàirt a-rithist le bhith cùramach aire a ghabhail de phuingeachadh agus feuchainn air a' phrodaist a bha aig do thidsear.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96148-7EE8-ACC7-5E04-EF124B19ACB7}"/>
              </a:ext>
            </a:extLst>
          </p:cNvPr>
          <p:cNvSpPr txBox="1"/>
          <p:nvPr/>
        </p:nvSpPr>
        <p:spPr>
          <a:xfrm>
            <a:off x="710449" y="3725602"/>
            <a:ext cx="10500890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Bha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Theresienstadt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eadar-dhealaichte agus sònraichte an taca ri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campanan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-dùmhlachaidh eile</a:t>
            </a:r>
            <a:r>
              <a:rPr lang="gd-GB" sz="1400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: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b’ e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façade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a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bh’ann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Dh'fheuch na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Nazithean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aghaidh aoibhneach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chur air mu choinneamh an t-saoghal agus a luchd-ceasnachaidh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Le oidhirp sealltainn gum b’ e flaitheanas cultarach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bh’ anns na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campanan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-dhùmhlachaidh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bha na h-iomadach luchd-ealain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bàird agus sgoilearan Iubhach a bha ann air am brosnachadh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neo chur an èiginn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ealan a dhèanamh.</a:t>
            </a:r>
          </a:p>
          <a:p>
            <a:endParaRPr lang="gd-GB" sz="1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Thuirt aon prìosanach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aig an toiseachd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gun robh e cha mhòr ceart gu leòr – ach mar a chaidh na seachdainean air adhart chaidh an fhìrinn cheart fhaicinn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agus bha iad air an cur fo smachd sna h-aon dòighean olca a bha càch anns na campanan-dhùmhlachaidh eile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Bha e a’ cur a-mach am beul agus làn thinneasan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bha mhòran fo dhìth-beathachaidh agus fhad ’s a chaidh càch timcheall orra a-mach à sealladh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cha robh duine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as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aonais an eagal gun biodh iad air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an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toirt gu campa-dìtheachadh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400" dirty="0">
              <a:ea typeface="+mn-lt"/>
              <a:cs typeface="+mn-lt"/>
            </a:endParaRPr>
          </a:p>
          <a:p>
            <a:endParaRPr lang="gd-GB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164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C7A8-6FF6-0644-2197-A2A1B40C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141"/>
            <a:ext cx="9671304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13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Mì-thuisge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D0050-1C87-E7D8-12B0-FC24E167C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64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sgoilearan</a:t>
            </a:r>
            <a:r>
              <a:rPr lang="en-GB" dirty="0"/>
              <a:t> </a:t>
            </a:r>
            <a:r>
              <a:rPr lang="en-GB" dirty="0" err="1"/>
              <a:t>obair</a:t>
            </a:r>
            <a:r>
              <a:rPr lang="en-GB" dirty="0"/>
              <a:t> </a:t>
            </a:r>
            <a:r>
              <a:rPr lang="en-GB" dirty="0" err="1"/>
              <a:t>gus</a:t>
            </a:r>
            <a:r>
              <a:rPr lang="en-GB" dirty="0"/>
              <a:t> 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mì-thuigsean</a:t>
            </a:r>
            <a:r>
              <a:rPr lang="en-GB" dirty="0"/>
              <a:t> a </a:t>
            </a:r>
            <a:r>
              <a:rPr lang="en-GB" dirty="0" err="1"/>
              <a:t>tha</a:t>
            </a:r>
            <a:r>
              <a:rPr lang="en-GB" dirty="0"/>
              <a:t> air an </a:t>
            </a:r>
            <a:r>
              <a:rPr lang="en-GB" dirty="0" err="1"/>
              <a:t>cruthachadh</a:t>
            </a:r>
            <a:r>
              <a:rPr lang="en-GB" dirty="0"/>
              <a:t> </a:t>
            </a:r>
            <a:r>
              <a:rPr lang="en-GB" dirty="0" err="1"/>
              <a:t>anns</a:t>
            </a:r>
            <a:r>
              <a:rPr lang="en-GB" dirty="0"/>
              <a:t> a' </a:t>
            </a:r>
            <a:r>
              <a:rPr lang="en-GB" dirty="0" err="1"/>
              <a:t>chiad</a:t>
            </a:r>
            <a:r>
              <a:rPr lang="en-GB" dirty="0"/>
              <a:t> </a:t>
            </a:r>
            <a:r>
              <a:rPr lang="en-GB" dirty="0" err="1"/>
              <a:t>dà</a:t>
            </a:r>
            <a:r>
              <a:rPr lang="en-GB" dirty="0"/>
              <a:t> </a:t>
            </a:r>
            <a:r>
              <a:rPr lang="en-GB" dirty="0" err="1"/>
              <a:t>pharagraf</a:t>
            </a:r>
            <a:r>
              <a:rPr lang="en-GB" dirty="0"/>
              <a:t> de "</a:t>
            </a:r>
            <a:r>
              <a:rPr lang="gd-GB" dirty="0">
                <a:ea typeface="+mn-lt"/>
                <a:cs typeface="+mn-lt"/>
              </a:rPr>
              <a:t>Campa-dùmhlachaidh"</a:t>
            </a:r>
            <a:r>
              <a:rPr lang="gd-GB" dirty="0"/>
              <a:t> </a:t>
            </a:r>
            <a:r>
              <a:rPr lang="en-GB" dirty="0"/>
              <a:t>a chur </a:t>
            </a:r>
            <a:r>
              <a:rPr lang="en-GB" dirty="0" err="1"/>
              <a:t>ceart</a:t>
            </a:r>
            <a:r>
              <a:rPr lang="en-GB" dirty="0"/>
              <a:t>.</a:t>
            </a:r>
          </a:p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</a:t>
            </a:r>
            <a:r>
              <a:rPr lang="en-GB" dirty="0" err="1"/>
              <a:t>dhaibh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mì-thuigsean</a:t>
            </a:r>
            <a:r>
              <a:rPr lang="en-GB" dirty="0"/>
              <a:t> a </a:t>
            </a:r>
            <a:r>
              <a:rPr lang="en-GB" dirty="0" err="1"/>
              <a:t>leughadh</a:t>
            </a:r>
            <a:r>
              <a:rPr lang="en-GB" dirty="0"/>
              <a:t> </a:t>
            </a:r>
            <a:r>
              <a:rPr lang="en-GB" dirty="0" err="1"/>
              <a:t>agus</a:t>
            </a:r>
            <a:r>
              <a:rPr lang="en-GB" dirty="0"/>
              <a:t> an </a:t>
            </a:r>
            <a:r>
              <a:rPr lang="en-GB" dirty="0" err="1"/>
              <a:t>uair</a:t>
            </a:r>
            <a:r>
              <a:rPr lang="en-GB" dirty="0"/>
              <a:t> sin, </a:t>
            </a:r>
            <a:r>
              <a:rPr lang="en-GB" dirty="0" err="1"/>
              <a:t>cho</a:t>
            </a:r>
            <a:r>
              <a:rPr lang="en-GB" dirty="0"/>
              <a:t> math 's as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dhaibh</a:t>
            </a:r>
            <a:r>
              <a:rPr lang="en-GB" dirty="0"/>
              <a:t>, </a:t>
            </a:r>
            <a:r>
              <a:rPr lang="en-GB" dirty="0" err="1"/>
              <a:t>obair</a:t>
            </a:r>
            <a:r>
              <a:rPr lang="en-GB" dirty="0"/>
              <a:t> </a:t>
            </a:r>
            <a:r>
              <a:rPr lang="en-GB" dirty="0" err="1"/>
              <a:t>gus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seantansan</a:t>
            </a:r>
            <a:r>
              <a:rPr lang="en-GB" dirty="0"/>
              <a:t> a chur </a:t>
            </a:r>
            <a:r>
              <a:rPr lang="en-GB" dirty="0" err="1"/>
              <a:t>ceart</a:t>
            </a:r>
            <a:r>
              <a:rPr lang="en-GB" dirty="0"/>
              <a:t>, a' </a:t>
            </a:r>
            <a:r>
              <a:rPr lang="en-GB" dirty="0" err="1"/>
              <a:t>cleachdadh</a:t>
            </a:r>
            <a:r>
              <a:rPr lang="en-GB" dirty="0"/>
              <a:t> an </a:t>
            </a:r>
            <a:r>
              <a:rPr lang="en-GB" dirty="0" err="1"/>
              <a:t>uireid</a:t>
            </a:r>
            <a:r>
              <a:rPr lang="en-GB" dirty="0"/>
              <a:t> de </a:t>
            </a:r>
            <a:r>
              <a:rPr lang="en-GB" dirty="0" err="1"/>
              <a:t>dh'fhiosrachadh</a:t>
            </a:r>
            <a:r>
              <a:rPr lang="en-GB" dirty="0"/>
              <a:t> 's as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dhaibh</a:t>
            </a:r>
            <a:r>
              <a:rPr lang="en-GB" dirty="0"/>
              <a:t>.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635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E573-4370-498C-98BE-A07EBE31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11669"/>
            <a:ext cx="3779000" cy="1645920"/>
          </a:xfrm>
        </p:spPr>
        <p:txBody>
          <a:bodyPr>
            <a:no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Gnìomh 13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Mì-thuigseann</a:t>
            </a:r>
            <a:endParaRPr lang="en-US"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2C1212-78C0-2490-0E78-CBAD67BC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900" y="848945"/>
            <a:ext cx="6002636" cy="164592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GB" sz="2000" dirty="0" err="1"/>
              <a:t>Cleachd</a:t>
            </a:r>
            <a:r>
              <a:rPr lang="en-GB" sz="2000" dirty="0"/>
              <a:t> am </a:t>
            </a:r>
            <a:r>
              <a:rPr lang="en-GB" sz="2000" dirty="0" err="1"/>
              <a:t>fiosrachadh</a:t>
            </a:r>
            <a:r>
              <a:rPr lang="en-GB" sz="2000" dirty="0"/>
              <a:t> </a:t>
            </a:r>
            <a:r>
              <a:rPr lang="en-GB" sz="2000" dirty="0" err="1"/>
              <a:t>ann</a:t>
            </a:r>
            <a:r>
              <a:rPr lang="en-GB" sz="2000" dirty="0"/>
              <a:t> an </a:t>
            </a:r>
            <a:r>
              <a:rPr lang="en-GB" sz="2000" dirty="0" err="1"/>
              <a:t>Gnìomh</a:t>
            </a:r>
            <a:r>
              <a:rPr lang="en-GB" sz="2000" dirty="0"/>
              <a:t> 12 </a:t>
            </a:r>
            <a:r>
              <a:rPr lang="en-GB" sz="2000" dirty="0" err="1"/>
              <a:t>gus</a:t>
            </a:r>
            <a:r>
              <a:rPr lang="en-GB" sz="2000" dirty="0"/>
              <a:t> </a:t>
            </a:r>
            <a:r>
              <a:rPr lang="en-GB" sz="2000" dirty="0" err="1"/>
              <a:t>innse</a:t>
            </a:r>
            <a:r>
              <a:rPr lang="en-GB" sz="2000" dirty="0"/>
              <a:t> </a:t>
            </a:r>
            <a:r>
              <a:rPr lang="en-GB" sz="2000" dirty="0" err="1"/>
              <a:t>dhut</a:t>
            </a:r>
            <a:r>
              <a:rPr lang="en-GB" sz="2000" dirty="0"/>
              <a:t> mu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mì-thuigsean</a:t>
            </a:r>
            <a:r>
              <a:rPr lang="en-GB" sz="2000" dirty="0"/>
              <a:t> (</a:t>
            </a:r>
            <a:r>
              <a:rPr lang="en-GB" sz="2000" dirty="0" err="1"/>
              <a:t>rudan</a:t>
            </a:r>
            <a:r>
              <a:rPr lang="en-GB" sz="2000" dirty="0"/>
              <a:t> a </a:t>
            </a:r>
            <a:r>
              <a:rPr lang="en-GB" sz="2000" dirty="0" err="1"/>
              <a:t>thogadh</a:t>
            </a:r>
            <a:r>
              <a:rPr lang="en-GB" sz="2000" dirty="0"/>
              <a:t> </a:t>
            </a:r>
            <a:r>
              <a:rPr lang="en-GB" sz="2000" dirty="0" err="1"/>
              <a:t>ceàrr</a:t>
            </a:r>
            <a:r>
              <a:rPr lang="en-GB" sz="2000" dirty="0"/>
              <a:t>) </a:t>
            </a:r>
            <a:r>
              <a:rPr lang="en-GB" sz="2000" dirty="0" err="1"/>
              <a:t>anns</a:t>
            </a:r>
            <a:r>
              <a:rPr lang="en-GB" sz="2000" dirty="0"/>
              <a:t> a' </a:t>
            </a:r>
            <a:r>
              <a:rPr lang="en-GB" sz="2000" dirty="0" err="1"/>
              <a:t>bhòrd</a:t>
            </a:r>
            <a:r>
              <a:rPr lang="en-GB" sz="2000" dirty="0"/>
              <a:t> </a:t>
            </a:r>
            <a:r>
              <a:rPr lang="en-GB" sz="2000" dirty="0" err="1"/>
              <a:t>gu</a:t>
            </a:r>
            <a:r>
              <a:rPr lang="en-GB" sz="2000" dirty="0"/>
              <a:t> h-</a:t>
            </a:r>
            <a:r>
              <a:rPr lang="en-GB" sz="2000" dirty="0" err="1"/>
              <a:t>ìosal</a:t>
            </a:r>
            <a:r>
              <a:rPr lang="en-GB" sz="2000" dirty="0"/>
              <a:t>. Bu </a:t>
            </a:r>
            <a:r>
              <a:rPr lang="en-GB" sz="2000" dirty="0" err="1"/>
              <a:t>chòir</a:t>
            </a:r>
            <a:r>
              <a:rPr lang="en-GB" sz="2000" dirty="0"/>
              <a:t> </a:t>
            </a:r>
            <a:r>
              <a:rPr lang="en-GB" sz="2000" dirty="0" err="1"/>
              <a:t>dhut</a:t>
            </a:r>
            <a:r>
              <a:rPr lang="en-GB" sz="2000" dirty="0"/>
              <a:t> </a:t>
            </a:r>
            <a:r>
              <a:rPr lang="en-GB" sz="2000" dirty="0" err="1"/>
              <a:t>eòlas</a:t>
            </a:r>
            <a:r>
              <a:rPr lang="en-GB" sz="2000" dirty="0"/>
              <a:t> a' </a:t>
            </a:r>
            <a:r>
              <a:rPr lang="en-GB" sz="2000" dirty="0" err="1"/>
              <a:t>Bhriathrachais</a:t>
            </a:r>
            <a:r>
              <a:rPr lang="en-GB" sz="2000" dirty="0"/>
              <a:t> a </a:t>
            </a:r>
            <a:r>
              <a:rPr lang="en-GB" sz="2000" dirty="0" err="1"/>
              <a:t>chleachdadh</a:t>
            </a:r>
            <a:r>
              <a:rPr lang="en-GB" sz="2000" dirty="0"/>
              <a:t> (</a:t>
            </a:r>
            <a:r>
              <a:rPr lang="en-GB" sz="2000" dirty="0" err="1"/>
              <a:t>faic</a:t>
            </a:r>
            <a:r>
              <a:rPr lang="en-GB" sz="2000" dirty="0"/>
              <a:t> </a:t>
            </a:r>
            <a:r>
              <a:rPr lang="en-GB" sz="2000" dirty="0" err="1"/>
              <a:t>bòrd</a:t>
            </a:r>
            <a:r>
              <a:rPr lang="en-GB" sz="2000" dirty="0"/>
              <a:t> </a:t>
            </a:r>
            <a:r>
              <a:rPr lang="en-GB" sz="2000" dirty="0" err="1"/>
              <a:t>aig</a:t>
            </a:r>
            <a:r>
              <a:rPr lang="en-GB" sz="2000" dirty="0"/>
              <a:t> </a:t>
            </a:r>
            <a:r>
              <a:rPr lang="en-GB" sz="2000" dirty="0" err="1"/>
              <a:t>toiseachd</a:t>
            </a:r>
            <a:r>
              <a:rPr lang="en-GB" sz="2000" dirty="0"/>
              <a:t> an </a:t>
            </a:r>
            <a:r>
              <a:rPr lang="en-GB" sz="2000" dirty="0" err="1"/>
              <a:t>aonaid</a:t>
            </a:r>
            <a:r>
              <a:rPr lang="en-GB" sz="2000" dirty="0"/>
              <a:t> </a:t>
            </a:r>
            <a:r>
              <a:rPr lang="en-GB" sz="2000" dirty="0" err="1"/>
              <a:t>seo</a:t>
            </a:r>
            <a:r>
              <a:rPr lang="en-GB" sz="2000" dirty="0"/>
              <a:t>) </a:t>
            </a:r>
            <a:r>
              <a:rPr lang="en-GB" sz="2000" dirty="0" err="1"/>
              <a:t>agus</a:t>
            </a:r>
            <a:r>
              <a:rPr lang="en-GB" sz="2000" dirty="0"/>
              <a:t> an </a:t>
            </a:r>
            <a:r>
              <a:rPr lang="en-GB" sz="2000" dirty="0" err="1"/>
              <a:t>uiread</a:t>
            </a:r>
            <a:r>
              <a:rPr lang="en-GB" sz="2000" dirty="0"/>
              <a:t> </a:t>
            </a:r>
            <a:r>
              <a:rPr lang="en-GB" sz="2000" dirty="0" err="1"/>
              <a:t>fiosrachaidh</a:t>
            </a:r>
            <a:r>
              <a:rPr lang="en-GB" sz="2000" dirty="0"/>
              <a:t> 's as </a:t>
            </a:r>
            <a:r>
              <a:rPr lang="en-GB" sz="2000" dirty="0" err="1"/>
              <a:t>urrainn</a:t>
            </a:r>
            <a:r>
              <a:rPr lang="en-GB" sz="2000" dirty="0"/>
              <a:t> </a:t>
            </a:r>
            <a:r>
              <a:rPr lang="en-GB" sz="2000" dirty="0" err="1"/>
              <a:t>dhut</a:t>
            </a:r>
            <a:r>
              <a:rPr lang="en-GB" sz="2000" dirty="0"/>
              <a:t> a </a:t>
            </a:r>
            <a:r>
              <a:rPr lang="en-GB" sz="2000" dirty="0" err="1"/>
              <a:t>chleachdadh</a:t>
            </a:r>
            <a:r>
              <a:rPr lang="en-GB" sz="2000" dirty="0"/>
              <a:t> </a:t>
            </a:r>
            <a:r>
              <a:rPr lang="en-GB" sz="2000" dirty="0" err="1"/>
              <a:t>gus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h-</a:t>
            </a:r>
            <a:r>
              <a:rPr lang="en-GB" sz="2000" dirty="0" err="1"/>
              <a:t>abairtean</a:t>
            </a:r>
            <a:r>
              <a:rPr lang="en-GB" sz="2000" dirty="0"/>
              <a:t> a chur </a:t>
            </a:r>
            <a:r>
              <a:rPr lang="en-GB" sz="2000" dirty="0" err="1"/>
              <a:t>ceart</a:t>
            </a:r>
            <a:r>
              <a:rPr lang="en-GB" sz="2000" dirty="0"/>
              <a:t>.  </a:t>
            </a:r>
            <a:endParaRPr lang="en-GB" sz="2000" dirty="0">
              <a:cs typeface="Calibri"/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8E21D2D1-D043-CD3E-9C16-84610B4F18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390433"/>
              </p:ext>
            </p:extLst>
          </p:nvPr>
        </p:nvGraphicFramePr>
        <p:xfrm>
          <a:off x="557784" y="2942922"/>
          <a:ext cx="11164825" cy="306613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7578460">
                  <a:extLst>
                    <a:ext uri="{9D8B030D-6E8A-4147-A177-3AD203B41FA5}">
                      <a16:colId xmlns:a16="http://schemas.microsoft.com/office/drawing/2014/main" val="2943563286"/>
                    </a:ext>
                  </a:extLst>
                </a:gridCol>
                <a:gridCol w="3586365">
                  <a:extLst>
                    <a:ext uri="{9D8B030D-6E8A-4147-A177-3AD203B41FA5}">
                      <a16:colId xmlns:a16="http://schemas.microsoft.com/office/drawing/2014/main" val="3236399839"/>
                    </a:ext>
                  </a:extLst>
                </a:gridCol>
              </a:tblGrid>
              <a:tr h="615244">
                <a:tc>
                  <a:txBody>
                    <a:bodyPr/>
                    <a:lstStyle/>
                    <a:p>
                      <a:r>
                        <a:rPr lang="en-GB" sz="2600" b="1" cap="none" spc="30" err="1">
                          <a:solidFill>
                            <a:schemeClr val="tx1"/>
                          </a:solidFill>
                        </a:rPr>
                        <a:t>Mì-thuigse</a:t>
                      </a:r>
                      <a:endParaRPr lang="en-US" sz="2600" b="1" cap="none" spc="30" dirty="0" err="1">
                        <a:solidFill>
                          <a:schemeClr val="tx1"/>
                        </a:solidFill>
                      </a:endParaRPr>
                    </a:p>
                  </a:txBody>
                  <a:tcPr marL="0" marR="15129" marT="75645" marB="7564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1" cap="none" spc="30" dirty="0" err="1">
                          <a:solidFill>
                            <a:schemeClr val="tx1"/>
                          </a:solidFill>
                        </a:rPr>
                        <a:t>Ceartachadh</a:t>
                      </a:r>
                      <a:endParaRPr lang="en-US" sz="2600" b="1" cap="none" spc="30" dirty="0" err="1">
                        <a:solidFill>
                          <a:schemeClr val="tx1"/>
                        </a:solidFill>
                      </a:endParaRPr>
                    </a:p>
                  </a:txBody>
                  <a:tcPr marL="0" marR="15129" marT="75645" marB="7564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9732"/>
                  </a:ext>
                </a:extLst>
              </a:tr>
              <a:tr h="816963">
                <a:tc>
                  <a:txBody>
                    <a:bodyPr/>
                    <a:lstStyle/>
                    <a:p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'S e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rud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fìor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th'ann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am façade a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tha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cuideigin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 neo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buidheann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a'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cleachdadh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gus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 am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faireachdainean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agus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modh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shealltainn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. </a:t>
                      </a:r>
                    </a:p>
                  </a:txBody>
                  <a:tcPr marL="0" marR="151289" marT="75645" marB="756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151289" marT="75645" marB="756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041094"/>
                  </a:ext>
                </a:extLst>
              </a:tr>
              <a:tr h="816963">
                <a:tc>
                  <a:txBody>
                    <a:bodyPr/>
                    <a:lstStyle/>
                    <a:p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Cha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robh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am </a:t>
                      </a:r>
                      <a:r>
                        <a:rPr lang="en-GB" sz="2000" b="0" i="0" u="none" strike="noStrike" cap="none" spc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façade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 a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chleachd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Nàtsaich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borb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agus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bha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iad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ag amas gum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faiceadh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daoine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am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miann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ceart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75645" marR="151289" marT="75645" marB="756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5645" marR="151289" marT="75645" marB="756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679414"/>
                  </a:ext>
                </a:extLst>
              </a:tr>
              <a:tr h="816963">
                <a:tc>
                  <a:txBody>
                    <a:bodyPr/>
                    <a:lstStyle/>
                    <a:p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Bha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gu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leòr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biadh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fasgadh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agus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dibhersain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aig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campaichean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bha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aig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Nàtsaich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0" marR="151289" marT="75645" marB="756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151289" marT="75645" marB="756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698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420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7002-85DB-236B-A8B9-10238028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1193102"/>
            <a:ext cx="11353800" cy="1325563"/>
          </a:xfrm>
        </p:spPr>
        <p:txBody>
          <a:bodyPr>
            <a:no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14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Faic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Smaoinich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Saoil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Smaoinich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Paidhir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Sgaoil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FC708-0237-DB92-A8AB-B3554B0AC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2813"/>
            <a:ext cx="10515600" cy="39862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Bu </a:t>
            </a:r>
            <a:r>
              <a:rPr lang="en-GB" dirty="0" err="1"/>
              <a:t>chòird</a:t>
            </a:r>
            <a:r>
              <a:rPr lang="en-GB" dirty="0"/>
              <a:t> don </a:t>
            </a:r>
            <a:r>
              <a:rPr lang="en-GB" dirty="0" err="1"/>
              <a:t>tidsear</a:t>
            </a:r>
            <a:r>
              <a:rPr lang="en-GB" dirty="0"/>
              <a:t> am </a:t>
            </a:r>
            <a:r>
              <a:rPr lang="en-GB" dirty="0" err="1"/>
              <a:t>paragraf</a:t>
            </a:r>
            <a:r>
              <a:rPr lang="en-GB" dirty="0"/>
              <a:t> mu </a:t>
            </a:r>
            <a:r>
              <a:rPr lang="en-GB" dirty="0" err="1"/>
              <a:t>dheireadh</a:t>
            </a:r>
            <a:r>
              <a:rPr lang="en-GB" dirty="0"/>
              <a:t> de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gd-GB" dirty="0">
                <a:ea typeface="+mn-lt"/>
                <a:cs typeface="+mn-lt"/>
              </a:rPr>
              <a:t>"Campa-dùmhlachaidh" a leughadh a-rithist agus an uair sin </a:t>
            </a:r>
            <a:r>
              <a:rPr lang="gd-GB" dirty="0" err="1">
                <a:ea typeface="+mn-lt"/>
                <a:cs typeface="+mn-lt"/>
              </a:rPr>
              <a:t>sreth</a:t>
            </a:r>
            <a:r>
              <a:rPr lang="gd-GB" dirty="0">
                <a:ea typeface="+mn-lt"/>
                <a:cs typeface="+mn-lt"/>
              </a:rPr>
              <a:t> de dhealbhan bho </a:t>
            </a:r>
            <a:r>
              <a:rPr lang="en-GB" dirty="0">
                <a:ea typeface="+mn-lt"/>
                <a:cs typeface="+mn-lt"/>
              </a:rPr>
              <a:t>Theresienstadt a </a:t>
            </a:r>
            <a:r>
              <a:rPr lang="en-GB" dirty="0" err="1">
                <a:ea typeface="+mn-lt"/>
                <a:cs typeface="+mn-lt"/>
              </a:rPr>
              <a:t>shealltainn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sgoilearan</a:t>
            </a:r>
            <a:r>
              <a:rPr lang="en-GB" dirty="0">
                <a:ea typeface="+mn-lt"/>
                <a:cs typeface="+mn-lt"/>
              </a:rPr>
              <a:t>.</a:t>
            </a:r>
          </a:p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sgoilearan</a:t>
            </a:r>
            <a:r>
              <a:rPr lang="en-GB" dirty="0"/>
              <a:t> </a:t>
            </a:r>
            <a:r>
              <a:rPr lang="en-GB" dirty="0" err="1"/>
              <a:t>coimhead</a:t>
            </a:r>
            <a:r>
              <a:rPr lang="en-GB" dirty="0"/>
              <a:t> air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dealbhan</a:t>
            </a:r>
            <a:r>
              <a:rPr lang="en-GB" dirty="0"/>
              <a:t> </a:t>
            </a:r>
            <a:r>
              <a:rPr lang="en-GB" dirty="0" err="1"/>
              <a:t>bhon</a:t>
            </a:r>
            <a:r>
              <a:rPr lang="en-GB" dirty="0"/>
              <a:t> </a:t>
            </a:r>
            <a:r>
              <a:rPr lang="en-GB" dirty="0" err="1"/>
              <a:t>champa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faighneachd</a:t>
            </a:r>
            <a:r>
              <a:rPr lang="en-GB" dirty="0"/>
              <a:t> orra </a:t>
            </a:r>
            <a:r>
              <a:rPr lang="en-GB" dirty="0" err="1"/>
              <a:t>crìoch</a:t>
            </a:r>
            <a:r>
              <a:rPr lang="en-GB" dirty="0"/>
              <a:t> a chur air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seantansan</a:t>
            </a:r>
            <a:r>
              <a:rPr lang="en-GB" dirty="0"/>
              <a:t> a </a:t>
            </a:r>
            <a:r>
              <a:rPr lang="en-GB" dirty="0" err="1"/>
              <a:t>leanas</a:t>
            </a:r>
            <a:r>
              <a:rPr lang="en-GB" dirty="0"/>
              <a:t> (</a:t>
            </a:r>
            <a:r>
              <a:rPr lang="en-GB" dirty="0" err="1"/>
              <a:t>ann</a:t>
            </a:r>
            <a:r>
              <a:rPr lang="en-GB" dirty="0"/>
              <a:t> an </a:t>
            </a:r>
            <a:r>
              <a:rPr lang="en-GB" dirty="0" err="1"/>
              <a:t>cruth</a:t>
            </a:r>
            <a:r>
              <a:rPr lang="en-GB" dirty="0"/>
              <a:t> </a:t>
            </a:r>
            <a:r>
              <a:rPr lang="en-GB" dirty="0" err="1"/>
              <a:t>còmhraidh</a:t>
            </a:r>
            <a:r>
              <a:rPr lang="en-GB" dirty="0"/>
              <a:t>) </a:t>
            </a:r>
            <a:r>
              <a:rPr lang="en-GB" dirty="0" err="1"/>
              <a:t>bho</a:t>
            </a:r>
            <a:r>
              <a:rPr lang="en-GB" dirty="0"/>
              <a:t> </a:t>
            </a:r>
            <a:r>
              <a:rPr lang="en-GB" dirty="0" err="1"/>
              <a:t>shealladh</a:t>
            </a:r>
            <a:r>
              <a:rPr lang="en-GB" dirty="0"/>
              <a:t> Ullmann. 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3291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ED0F504-E4AF-554E-0806-F45F1B1028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430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14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Faic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,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Smaoinich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,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Saoil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–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Smaoinich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,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Paidhir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,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Sgaoil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,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7A630-793B-A158-172F-A113002A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357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Coimhead</a:t>
            </a:r>
            <a:r>
              <a:rPr lang="en-GB" dirty="0"/>
              <a:t> air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dealbhan</a:t>
            </a:r>
            <a:r>
              <a:rPr lang="en-GB" dirty="0"/>
              <a:t> </a:t>
            </a:r>
            <a:r>
              <a:rPr lang="en-GB" dirty="0" err="1"/>
              <a:t>bho</a:t>
            </a:r>
            <a:r>
              <a:rPr lang="en-GB" dirty="0"/>
              <a:t> Theresienstadt.</a:t>
            </a:r>
          </a:p>
          <a:p>
            <a:r>
              <a:rPr lang="en-GB" dirty="0" err="1"/>
              <a:t>Smaoinich</a:t>
            </a:r>
            <a:r>
              <a:rPr lang="en-GB" dirty="0"/>
              <a:t> gur </a:t>
            </a:r>
            <a:r>
              <a:rPr lang="en-GB" dirty="0" err="1"/>
              <a:t>tu</a:t>
            </a:r>
            <a:r>
              <a:rPr lang="en-GB" dirty="0"/>
              <a:t> Ullmann: </a:t>
            </a:r>
            <a:r>
              <a:rPr lang="en-GB" dirty="0" err="1"/>
              <a:t>smaoinnich</a:t>
            </a:r>
            <a:r>
              <a:rPr lang="en-GB" dirty="0"/>
              <a:t> mu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puingean</a:t>
            </a:r>
            <a:r>
              <a:rPr lang="en-GB" dirty="0"/>
              <a:t> </a:t>
            </a:r>
            <a:r>
              <a:rPr lang="en-GB" dirty="0" err="1"/>
              <a:t>gu</a:t>
            </a:r>
            <a:r>
              <a:rPr lang="en-GB" dirty="0"/>
              <a:t> h-</a:t>
            </a:r>
            <a:r>
              <a:rPr lang="en-GB" dirty="0" err="1"/>
              <a:t>ìosal</a:t>
            </a:r>
            <a:r>
              <a:rPr lang="en-GB" dirty="0"/>
              <a:t> - </a:t>
            </a:r>
            <a:r>
              <a:rPr lang="en-GB" dirty="0" err="1"/>
              <a:t>mìnich</a:t>
            </a:r>
            <a:r>
              <a:rPr lang="en-GB" dirty="0"/>
              <a:t> </a:t>
            </a:r>
            <a:r>
              <a:rPr lang="en-GB" dirty="0" err="1"/>
              <a:t>dè</a:t>
            </a:r>
            <a:r>
              <a:rPr lang="en-GB" dirty="0"/>
              <a:t> </a:t>
            </a:r>
            <a:r>
              <a:rPr lang="en-GB" dirty="0" err="1"/>
              <a:t>bhiodh</a:t>
            </a:r>
            <a:r>
              <a:rPr lang="en-GB" dirty="0"/>
              <a:t> e air </a:t>
            </a:r>
            <a:r>
              <a:rPr lang="en-GB" dirty="0" err="1"/>
              <a:t>smaointinn</a:t>
            </a:r>
            <a:r>
              <a:rPr lang="en-GB" dirty="0"/>
              <a:t> – </a:t>
            </a:r>
            <a:r>
              <a:rPr lang="en-GB" dirty="0" err="1"/>
              <a:t>innis</a:t>
            </a:r>
            <a:r>
              <a:rPr lang="en-GB" dirty="0"/>
              <a:t> mu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ceistean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thu</a:t>
            </a:r>
            <a:r>
              <a:rPr lang="en-GB" dirty="0"/>
              <a:t> a' </a:t>
            </a:r>
            <a:r>
              <a:rPr lang="en-GB" dirty="0" err="1"/>
              <a:t>smaointinn</a:t>
            </a:r>
            <a:r>
              <a:rPr lang="en-GB" dirty="0"/>
              <a:t> a </a:t>
            </a:r>
            <a:r>
              <a:rPr lang="en-GB" dirty="0" err="1"/>
              <a:t>bhiodh</a:t>
            </a:r>
            <a:r>
              <a:rPr lang="en-GB" dirty="0"/>
              <a:t> air a </a:t>
            </a:r>
            <a:r>
              <a:rPr lang="en-GB" dirty="0" err="1"/>
              <a:t>bhith</a:t>
            </a:r>
            <a:r>
              <a:rPr lang="en-GB" dirty="0"/>
              <a:t> </a:t>
            </a:r>
            <a:r>
              <a:rPr lang="en-GB" dirty="0" err="1"/>
              <a:t>aige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sgaoil</a:t>
            </a:r>
            <a:r>
              <a:rPr lang="en-GB" dirty="0"/>
              <a:t> </a:t>
            </a:r>
            <a:r>
              <a:rPr lang="en-GB" dirty="0" err="1"/>
              <a:t>iad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le do </a:t>
            </a:r>
            <a:r>
              <a:rPr lang="en-GB" dirty="0" err="1"/>
              <a:t>charaid</a:t>
            </a:r>
            <a:r>
              <a:rPr lang="en-GB" dirty="0"/>
              <a:t>. </a:t>
            </a:r>
          </a:p>
          <a:p>
            <a:endParaRPr lang="en-GB" dirty="0"/>
          </a:p>
          <a:p>
            <a:r>
              <a:rPr lang="en-GB" dirty="0" err="1"/>
              <a:t>Tha</a:t>
            </a:r>
            <a:r>
              <a:rPr lang="en-GB" dirty="0"/>
              <a:t> mi (Ullmann) a' </a:t>
            </a:r>
            <a:r>
              <a:rPr lang="en-GB" dirty="0" err="1"/>
              <a:t>faicinn</a:t>
            </a:r>
            <a:r>
              <a:rPr lang="en-GB" dirty="0"/>
              <a:t>…</a:t>
            </a:r>
            <a:endParaRPr lang="en-GB" dirty="0">
              <a:cs typeface="Calibri"/>
            </a:endParaRPr>
          </a:p>
          <a:p>
            <a:r>
              <a:rPr lang="en-GB" dirty="0" err="1">
                <a:ea typeface="+mn-lt"/>
                <a:cs typeface="+mn-lt"/>
              </a:rPr>
              <a:t>Tha</a:t>
            </a:r>
            <a:r>
              <a:rPr lang="en-GB" dirty="0">
                <a:ea typeface="+mn-lt"/>
                <a:cs typeface="+mn-lt"/>
              </a:rPr>
              <a:t> mi</a:t>
            </a:r>
            <a:r>
              <a:rPr lang="en-GB" dirty="0"/>
              <a:t> (Ullmann) a' </a:t>
            </a:r>
            <a:r>
              <a:rPr lang="en-GB" dirty="0" err="1"/>
              <a:t>smaoinntinn</a:t>
            </a:r>
            <a:r>
              <a:rPr lang="en-GB" dirty="0"/>
              <a:t>…</a:t>
            </a:r>
            <a:endParaRPr lang="en-GB" dirty="0">
              <a:cs typeface="Calibri" panose="020F0502020204030204"/>
            </a:endParaRPr>
          </a:p>
          <a:p>
            <a:r>
              <a:rPr lang="en-GB" dirty="0" err="1">
                <a:ea typeface="+mn-lt"/>
                <a:cs typeface="+mn-lt"/>
              </a:rPr>
              <a:t>Tha</a:t>
            </a:r>
            <a:r>
              <a:rPr lang="en-GB" dirty="0">
                <a:ea typeface="+mn-lt"/>
                <a:cs typeface="+mn-lt"/>
              </a:rPr>
              <a:t> mi</a:t>
            </a:r>
            <a:r>
              <a:rPr lang="en-GB" dirty="0"/>
              <a:t> (Ullmann) a' </a:t>
            </a:r>
            <a:r>
              <a:rPr lang="en-GB" dirty="0" err="1"/>
              <a:t>saoilsinn</a:t>
            </a:r>
            <a:r>
              <a:rPr lang="en-GB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30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EFFF-EC7F-FCA1-E5B4-5935B4DB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446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Dath  -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Òran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 -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Samhla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B4758-F685-6486-8B04-1E1E4D6C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00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Bu </a:t>
            </a:r>
            <a:r>
              <a:rPr lang="en-GB" sz="2400" err="1"/>
              <a:t>chòir</a:t>
            </a:r>
            <a:r>
              <a:rPr lang="en-GB" sz="2400" dirty="0"/>
              <a:t> do </a:t>
            </a:r>
            <a:r>
              <a:rPr lang="en-GB" sz="2400" err="1"/>
              <a:t>sgoilearan</a:t>
            </a:r>
            <a:r>
              <a:rPr lang="en-GB" sz="2400" dirty="0"/>
              <a:t> </a:t>
            </a:r>
            <a:r>
              <a:rPr lang="en-GB" sz="2400" err="1"/>
              <a:t>coimhead</a:t>
            </a:r>
            <a:r>
              <a:rPr lang="en-GB" sz="2400"/>
              <a:t> air a' </a:t>
            </a:r>
            <a:r>
              <a:rPr lang="en-GB" sz="2400" err="1"/>
              <a:t>bhideo</a:t>
            </a:r>
            <a:r>
              <a:rPr lang="en-GB" sz="2400" dirty="0"/>
              <a:t> </a:t>
            </a:r>
            <a:r>
              <a:rPr lang="en-GB" sz="2400" err="1"/>
              <a:t>bheag</a:t>
            </a:r>
            <a:r>
              <a:rPr lang="en-GB" sz="2400" dirty="0"/>
              <a:t> </a:t>
            </a:r>
            <a:r>
              <a:rPr lang="en-GB" sz="2400" err="1"/>
              <a:t>bho</a:t>
            </a:r>
            <a:r>
              <a:rPr lang="en-GB" sz="2400" dirty="0"/>
              <a:t> from Der Kaiser Von </a:t>
            </a:r>
            <a:r>
              <a:rPr lang="en-GB" sz="2400"/>
              <a:t>Atlantis </a:t>
            </a:r>
            <a:r>
              <a:rPr lang="en-GB" sz="2400" err="1"/>
              <a:t>agus</a:t>
            </a:r>
            <a:r>
              <a:rPr lang="en-GB" sz="2400"/>
              <a:t> am </a:t>
            </a:r>
            <a:r>
              <a:rPr lang="en-GB" sz="2400" err="1"/>
              <a:t>beagan</a:t>
            </a:r>
            <a:r>
              <a:rPr lang="en-GB" sz="2400"/>
              <a:t> a </a:t>
            </a:r>
            <a:r>
              <a:rPr lang="en-GB" sz="2400" err="1"/>
              <a:t>tha</a:t>
            </a:r>
            <a:r>
              <a:rPr lang="en-GB" sz="2400" dirty="0"/>
              <a:t> </a:t>
            </a:r>
            <a:r>
              <a:rPr lang="en-GB" sz="2400" err="1"/>
              <a:t>sgrìobhte</a:t>
            </a:r>
            <a:r>
              <a:rPr lang="en-GB" sz="2400"/>
              <a:t> mu </a:t>
            </a:r>
            <a:r>
              <a:rPr lang="en-GB" sz="2400" err="1"/>
              <a:t>dheidhinn</a:t>
            </a:r>
            <a:r>
              <a:rPr lang="en-GB" sz="2400" dirty="0"/>
              <a:t> </a:t>
            </a:r>
            <a:r>
              <a:rPr lang="en-GB" sz="2400" err="1"/>
              <a:t>leughadh</a:t>
            </a:r>
            <a:r>
              <a:rPr lang="en-GB" sz="2400" dirty="0"/>
              <a:t> </a:t>
            </a:r>
            <a:r>
              <a:rPr lang="en-GB" sz="2400" err="1"/>
              <a:t>cuideachd</a:t>
            </a:r>
            <a:endParaRPr lang="en-GB" sz="2400">
              <a:cs typeface="Calibri"/>
            </a:endParaRPr>
          </a:p>
          <a:p>
            <a:r>
              <a:rPr lang="en-GB" sz="2400" dirty="0">
                <a:ea typeface="+mn-lt"/>
                <a:cs typeface="+mn-lt"/>
                <a:hlinkClick r:id="rId2"/>
              </a:rPr>
              <a:t>https://www.youtube.com/watch?v=sgXhP5llyY0</a:t>
            </a:r>
            <a:endParaRPr lang="en-GB" sz="2400" dirty="0"/>
          </a:p>
          <a:p>
            <a:r>
              <a:rPr lang="en-GB" sz="2400" dirty="0"/>
              <a:t>Bu </a:t>
            </a:r>
            <a:r>
              <a:rPr lang="en-GB" sz="2400" dirty="0" err="1"/>
              <a:t>chòir</a:t>
            </a:r>
            <a:r>
              <a:rPr lang="en-GB" sz="2400" dirty="0"/>
              <a:t> </a:t>
            </a:r>
            <a:r>
              <a:rPr lang="en-GB" sz="2400" dirty="0" err="1"/>
              <a:t>dhaibh</a:t>
            </a:r>
            <a:r>
              <a:rPr lang="en-GB" sz="2400" dirty="0"/>
              <a:t> an </a:t>
            </a:r>
            <a:r>
              <a:rPr lang="en-GB" sz="2400" dirty="0" err="1"/>
              <a:t>uair</a:t>
            </a:r>
            <a:r>
              <a:rPr lang="en-GB" sz="2400" dirty="0"/>
              <a:t> sin </a:t>
            </a:r>
            <a:r>
              <a:rPr lang="en-GB" sz="2400" dirty="0" err="1"/>
              <a:t>postair</a:t>
            </a:r>
            <a:r>
              <a:rPr lang="en-GB" sz="2400" dirty="0"/>
              <a:t> a </a:t>
            </a:r>
            <a:r>
              <a:rPr lang="en-GB" sz="2400" dirty="0" err="1"/>
              <a:t>chruthachadh</a:t>
            </a:r>
            <a:r>
              <a:rPr lang="en-GB" sz="2400" dirty="0"/>
              <a:t> </a:t>
            </a:r>
            <a:r>
              <a:rPr lang="en-GB" sz="2400" dirty="0" err="1"/>
              <a:t>far</a:t>
            </a:r>
            <a:r>
              <a:rPr lang="en-GB" sz="2400" dirty="0"/>
              <a:t> an </a:t>
            </a:r>
            <a:r>
              <a:rPr lang="en-GB" sz="2400" dirty="0" err="1"/>
              <a:t>cuir</a:t>
            </a:r>
            <a:r>
              <a:rPr lang="en-GB" sz="2400" dirty="0"/>
              <a:t> </a:t>
            </a:r>
            <a:r>
              <a:rPr lang="en-GB" sz="2400" dirty="0" err="1"/>
              <a:t>iad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 </a:t>
            </a:r>
            <a:r>
              <a:rPr lang="en-GB" sz="2400" dirty="0" err="1"/>
              <a:t>beachdan</a:t>
            </a:r>
            <a:r>
              <a:rPr lang="en-GB" sz="2400" dirty="0"/>
              <a:t> aca </a:t>
            </a:r>
            <a:r>
              <a:rPr lang="en-GB" sz="2400" dirty="0" err="1"/>
              <a:t>fhèin</a:t>
            </a:r>
            <a:r>
              <a:rPr lang="en-GB" sz="2400" dirty="0"/>
              <a:t> an </a:t>
            </a:r>
            <a:r>
              <a:rPr lang="en-GB" sz="2400" dirty="0" err="1"/>
              <a:t>cèill</a:t>
            </a:r>
            <a:r>
              <a:rPr lang="en-GB" sz="2400" dirty="0"/>
              <a:t> </a:t>
            </a:r>
            <a:r>
              <a:rPr lang="en-GB" sz="2400" dirty="0" err="1"/>
              <a:t>gus</a:t>
            </a:r>
            <a:r>
              <a:rPr lang="en-GB" sz="2400" dirty="0"/>
              <a:t> </a:t>
            </a:r>
            <a:r>
              <a:rPr lang="en-GB" sz="2400" dirty="0" err="1"/>
              <a:t>opara</a:t>
            </a:r>
            <a:r>
              <a:rPr lang="en-GB" sz="2400" dirty="0"/>
              <a:t> a </a:t>
            </a:r>
            <a:r>
              <a:rPr lang="en-GB" sz="2400" dirty="0" err="1"/>
              <a:t>shamhlachadh</a:t>
            </a:r>
            <a:r>
              <a:rPr lang="en-GB" sz="2400" dirty="0"/>
              <a:t>.</a:t>
            </a:r>
          </a:p>
          <a:p>
            <a:r>
              <a:rPr lang="en-GB" sz="2400" dirty="0">
                <a:ea typeface="+mn-lt"/>
                <a:cs typeface="+mn-lt"/>
              </a:rPr>
              <a:t>Bu </a:t>
            </a:r>
            <a:r>
              <a:rPr lang="en-GB" sz="2400" dirty="0" err="1">
                <a:ea typeface="+mn-lt"/>
                <a:cs typeface="+mn-lt"/>
              </a:rPr>
              <a:t>chòir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dhaibh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dath</a:t>
            </a:r>
            <a:r>
              <a:rPr lang="en-GB" sz="2400" dirty="0">
                <a:ea typeface="+mn-lt"/>
                <a:cs typeface="+mn-lt"/>
              </a:rPr>
              <a:t> a </a:t>
            </a:r>
            <a:r>
              <a:rPr lang="en-GB" sz="2400" dirty="0" err="1">
                <a:ea typeface="+mn-lt"/>
                <a:cs typeface="+mn-lt"/>
              </a:rPr>
              <a:t>thaghadh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agus</a:t>
            </a:r>
            <a:r>
              <a:rPr lang="en-GB" sz="2400" dirty="0">
                <a:ea typeface="+mn-lt"/>
                <a:cs typeface="+mn-lt"/>
              </a:rPr>
              <a:t> an </a:t>
            </a:r>
            <a:r>
              <a:rPr lang="en-GB" sz="2400" dirty="0" err="1">
                <a:ea typeface="+mn-lt"/>
                <a:cs typeface="+mn-lt"/>
              </a:rPr>
              <a:t>taghadh</a:t>
            </a:r>
            <a:r>
              <a:rPr lang="en-GB" sz="2400" dirty="0">
                <a:ea typeface="+mn-lt"/>
                <a:cs typeface="+mn-lt"/>
              </a:rPr>
              <a:t> a </a:t>
            </a:r>
            <a:r>
              <a:rPr lang="en-GB" sz="2400" dirty="0" err="1">
                <a:ea typeface="+mn-lt"/>
                <a:cs typeface="+mn-lt"/>
              </a:rPr>
              <a:t>mhìneachadh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>
              <a:cs typeface="Calibri"/>
            </a:endParaRPr>
          </a:p>
          <a:p>
            <a:r>
              <a:rPr lang="en-GB" sz="2400" dirty="0">
                <a:ea typeface="+mn-lt"/>
                <a:cs typeface="+mn-lt"/>
              </a:rPr>
              <a:t>Bu </a:t>
            </a:r>
            <a:r>
              <a:rPr lang="en-GB" sz="2400" dirty="0" err="1">
                <a:ea typeface="+mn-lt"/>
                <a:cs typeface="+mn-lt"/>
              </a:rPr>
              <a:t>chòir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dhaibh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òran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bhon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latha</a:t>
            </a:r>
            <a:r>
              <a:rPr lang="en-GB" sz="2400" dirty="0">
                <a:ea typeface="+mn-lt"/>
                <a:cs typeface="+mn-lt"/>
              </a:rPr>
              <a:t> an-</a:t>
            </a:r>
            <a:r>
              <a:rPr lang="en-GB" sz="2400" dirty="0" err="1">
                <a:ea typeface="+mn-lt"/>
                <a:cs typeface="+mn-lt"/>
              </a:rPr>
              <a:t>diugh</a:t>
            </a:r>
            <a:r>
              <a:rPr lang="en-GB" sz="2400" dirty="0">
                <a:ea typeface="+mn-lt"/>
                <a:cs typeface="+mn-lt"/>
              </a:rPr>
              <a:t> (</a:t>
            </a:r>
            <a:r>
              <a:rPr lang="en-GB" sz="2400" dirty="0"/>
              <a:t>neo </a:t>
            </a:r>
            <a:r>
              <a:rPr lang="en-GB" sz="2400" dirty="0" err="1"/>
              <a:t>òran</a:t>
            </a:r>
            <a:r>
              <a:rPr lang="en-GB" sz="2400" dirty="0"/>
              <a:t> </a:t>
            </a:r>
            <a:r>
              <a:rPr lang="en-GB" sz="2400" dirty="0" err="1"/>
              <a:t>sam</a:t>
            </a:r>
            <a:r>
              <a:rPr lang="en-GB" sz="2400" dirty="0"/>
              <a:t> </a:t>
            </a:r>
            <a:r>
              <a:rPr lang="en-GB" sz="2400" dirty="0" err="1"/>
              <a:t>bith</a:t>
            </a:r>
            <a:r>
              <a:rPr lang="en-GB" sz="2400" dirty="0"/>
              <a:t>!) a </a:t>
            </a:r>
            <a:r>
              <a:rPr lang="en-GB" sz="2400" dirty="0" err="1"/>
              <a:t>thaghadh</a:t>
            </a:r>
            <a:r>
              <a:rPr lang="en-GB" sz="2400" dirty="0"/>
              <a:t> a </a:t>
            </a:r>
            <a:r>
              <a:rPr lang="en-GB" sz="2400" dirty="0" err="1"/>
              <a:t>tha</a:t>
            </a:r>
            <a:r>
              <a:rPr lang="en-GB" sz="2400" dirty="0"/>
              <a:t> </a:t>
            </a:r>
            <a:r>
              <a:rPr lang="en-GB" sz="2400" dirty="0" err="1"/>
              <a:t>ceangailte</a:t>
            </a:r>
            <a:r>
              <a:rPr lang="en-GB" sz="2400" dirty="0"/>
              <a:t> </a:t>
            </a:r>
            <a:r>
              <a:rPr lang="en-GB" sz="2400" dirty="0" err="1"/>
              <a:t>ri</a:t>
            </a:r>
            <a:r>
              <a:rPr lang="en-GB" sz="2400" dirty="0"/>
              <a:t> </a:t>
            </a:r>
            <a:r>
              <a:rPr lang="en-GB" sz="2400" dirty="0" err="1"/>
              <a:t>teamannan</a:t>
            </a:r>
            <a:r>
              <a:rPr lang="en-GB" sz="2400" dirty="0"/>
              <a:t> an </a:t>
            </a:r>
            <a:r>
              <a:rPr lang="en-GB" sz="2400" dirty="0" err="1"/>
              <a:t>opara</a:t>
            </a:r>
            <a:r>
              <a:rPr lang="en-GB" sz="2400" dirty="0"/>
              <a:t> </a:t>
            </a:r>
            <a:r>
              <a:rPr lang="en-GB" sz="2400" dirty="0" err="1"/>
              <a:t>seo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>
                <a:ea typeface="+mn-lt"/>
                <a:cs typeface="+mn-lt"/>
              </a:rPr>
              <a:t>an </a:t>
            </a:r>
            <a:r>
              <a:rPr lang="en-GB" sz="2400" dirty="0" err="1">
                <a:ea typeface="+mn-lt"/>
                <a:cs typeface="+mn-lt"/>
              </a:rPr>
              <a:t>taghadh</a:t>
            </a:r>
            <a:r>
              <a:rPr lang="en-GB" sz="2400" dirty="0">
                <a:ea typeface="+mn-lt"/>
                <a:cs typeface="+mn-lt"/>
              </a:rPr>
              <a:t> a </a:t>
            </a:r>
            <a:r>
              <a:rPr lang="en-GB" sz="2400" dirty="0" err="1">
                <a:ea typeface="+mn-lt"/>
                <a:cs typeface="+mn-lt"/>
              </a:rPr>
              <a:t>mhìneachadh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r>
              <a:rPr lang="en-GB" sz="2400" dirty="0">
                <a:ea typeface="+mn-lt"/>
                <a:cs typeface="+mn-lt"/>
              </a:rPr>
              <a:t>Bu </a:t>
            </a:r>
            <a:r>
              <a:rPr lang="en-GB" sz="2400" dirty="0" err="1">
                <a:ea typeface="+mn-lt"/>
                <a:cs typeface="+mn-lt"/>
              </a:rPr>
              <a:t>chòir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dhaibh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/>
              <a:t>samhla</a:t>
            </a:r>
            <a:r>
              <a:rPr lang="en-GB" sz="2400" dirty="0"/>
              <a:t> a </a:t>
            </a:r>
            <a:r>
              <a:rPr lang="en-GB" sz="2400" dirty="0" err="1"/>
              <a:t>thaghadh</a:t>
            </a:r>
            <a:r>
              <a:rPr lang="en-GB" sz="2400" dirty="0"/>
              <a:t> a </a:t>
            </a:r>
            <a:r>
              <a:rPr lang="en-GB" sz="2400" dirty="0" err="1"/>
              <a:t>tha</a:t>
            </a:r>
            <a:r>
              <a:rPr lang="en-GB" sz="2400" dirty="0"/>
              <a:t> co-</a:t>
            </a:r>
            <a:r>
              <a:rPr lang="en-GB" sz="2400" dirty="0" err="1"/>
              <a:t>ghlacadh</a:t>
            </a:r>
            <a:r>
              <a:rPr lang="en-GB" sz="2400" dirty="0"/>
              <a:t> an </a:t>
            </a:r>
            <a:r>
              <a:rPr lang="en-GB" sz="2400" dirty="0" err="1"/>
              <a:t>opara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>
                <a:ea typeface="+mn-lt"/>
                <a:cs typeface="+mn-lt"/>
              </a:rPr>
              <a:t> an </a:t>
            </a:r>
            <a:r>
              <a:rPr lang="en-GB" sz="2400" dirty="0" err="1">
                <a:ea typeface="+mn-lt"/>
                <a:cs typeface="+mn-lt"/>
              </a:rPr>
              <a:t>taghadh</a:t>
            </a:r>
            <a:r>
              <a:rPr lang="en-GB" sz="2400" dirty="0">
                <a:ea typeface="+mn-lt"/>
                <a:cs typeface="+mn-lt"/>
              </a:rPr>
              <a:t> a </a:t>
            </a:r>
            <a:r>
              <a:rPr lang="en-GB" sz="2400" dirty="0" err="1">
                <a:ea typeface="+mn-lt"/>
                <a:cs typeface="+mn-lt"/>
              </a:rPr>
              <a:t>mhìneachadh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US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433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4F07-15D7-4C91-A1DB-63705792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2" y="622005"/>
            <a:ext cx="9633204" cy="1463040"/>
          </a:xfrm>
        </p:spPr>
        <p:txBody>
          <a:bodyPr anchor="ctr">
            <a:norm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Dath  -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Òran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 -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Samhla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Der Kaiser Von Atlantis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0E8E-CDC3-F6E6-1B7F-767E1BF49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82" y="2422213"/>
            <a:ext cx="5530717" cy="1748372"/>
          </a:xfrm>
        </p:spPr>
        <p:txBody>
          <a:bodyPr anchor="ctr">
            <a:normAutofit lnSpcReduction="10000"/>
          </a:bodyPr>
          <a:lstStyle/>
          <a:p>
            <a:r>
              <a:rPr lang="en-GB" sz="2000" dirty="0" err="1"/>
              <a:t>Coimhead</a:t>
            </a:r>
            <a:r>
              <a:rPr lang="en-GB" sz="2000" dirty="0"/>
              <a:t> air a' </a:t>
            </a:r>
            <a:r>
              <a:rPr lang="en-GB" sz="2000" dirty="0" err="1"/>
              <a:t>bhideo</a:t>
            </a:r>
            <a:r>
              <a:rPr lang="en-GB" sz="2000" dirty="0"/>
              <a:t> </a:t>
            </a:r>
            <a:r>
              <a:rPr lang="en-GB" sz="2000" dirty="0" err="1"/>
              <a:t>bheag</a:t>
            </a:r>
            <a:r>
              <a:rPr lang="en-GB" sz="2000" dirty="0"/>
              <a:t> mu Opara  Ullmann</a:t>
            </a:r>
          </a:p>
          <a:p>
            <a:r>
              <a:rPr lang="en-GB" sz="2000" dirty="0">
                <a:solidFill>
                  <a:srgbClr val="0563C1"/>
                </a:solidFill>
                <a:hlinkClick r:id="rId2"/>
              </a:rPr>
              <a:t>https://www.youtube.com/watch?v=sgXhP5llyY0</a:t>
            </a:r>
            <a:endParaRPr lang="en-GB" sz="2000" dirty="0"/>
          </a:p>
          <a:p>
            <a:r>
              <a:rPr lang="en-GB" sz="2000" err="1"/>
              <a:t>Leugh</a:t>
            </a:r>
            <a:r>
              <a:rPr lang="en-GB" sz="2000" dirty="0"/>
              <a:t> am </a:t>
            </a:r>
            <a:r>
              <a:rPr lang="en-GB" sz="2000" err="1"/>
              <a:t>beagan</a:t>
            </a:r>
            <a:r>
              <a:rPr lang="en-GB" sz="2000" dirty="0"/>
              <a:t> a </a:t>
            </a:r>
            <a:r>
              <a:rPr lang="en-GB" sz="2000" err="1"/>
              <a:t>tha</a:t>
            </a:r>
            <a:r>
              <a:rPr lang="en-GB" sz="2000" dirty="0"/>
              <a:t> </a:t>
            </a:r>
            <a:r>
              <a:rPr lang="en-GB" sz="2000" err="1"/>
              <a:t>sgrìobhte</a:t>
            </a:r>
            <a:r>
              <a:rPr lang="en-GB" sz="2000" dirty="0"/>
              <a:t> mun </a:t>
            </a:r>
            <a:r>
              <a:rPr lang="en-GB" sz="2000" err="1"/>
              <a:t>opara</a:t>
            </a:r>
            <a:r>
              <a:rPr lang="en-GB" sz="2000" dirty="0"/>
              <a:t>: </a:t>
            </a:r>
          </a:p>
          <a:p>
            <a:r>
              <a:rPr lang="en-GB" sz="2000" dirty="0"/>
              <a:t>(</a:t>
            </a:r>
            <a:r>
              <a:rPr lang="en-GB" sz="2000" dirty="0" err="1"/>
              <a:t>Tùs</a:t>
            </a:r>
            <a:r>
              <a:rPr lang="en-GB" sz="2000" dirty="0"/>
              <a:t>: operawire.com </a:t>
            </a:r>
            <a:r>
              <a:rPr lang="en-GB" sz="1700" dirty="0"/>
              <a:t>)</a:t>
            </a:r>
            <a:endParaRPr lang="en-GB" sz="2000">
              <a:cs typeface="Calibri"/>
            </a:endParaRPr>
          </a:p>
          <a:p>
            <a:endParaRPr lang="en-US" sz="17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555FE88-5F6B-0459-C752-4B134D8C3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846" y="1938147"/>
            <a:ext cx="5889672" cy="43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82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332FF1-465A-39B9-CD5F-2B9C9617C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89" y="645023"/>
            <a:ext cx="89568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Dath  -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Òran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 -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Samhla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Der Kaiser Von Atlantis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D87F7-4CA8-DF4C-CCFA-27F85AEA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89" y="2339274"/>
            <a:ext cx="5753705" cy="32109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 err="1"/>
              <a:t>Cruthaich</a:t>
            </a:r>
            <a:r>
              <a:rPr lang="en-GB" sz="2400" dirty="0"/>
              <a:t> </a:t>
            </a:r>
            <a:r>
              <a:rPr lang="en-GB" sz="2400" dirty="0" err="1"/>
              <a:t>postair</a:t>
            </a:r>
            <a:r>
              <a:rPr lang="en-GB" sz="2400" dirty="0"/>
              <a:t> a' </a:t>
            </a:r>
            <a:r>
              <a:rPr lang="en-GB" sz="2400" dirty="0" err="1"/>
              <a:t>cleachdadh</a:t>
            </a:r>
            <a:r>
              <a:rPr lang="en-GB" sz="2400" dirty="0"/>
              <a:t> </a:t>
            </a:r>
            <a:r>
              <a:rPr lang="en-GB" sz="2400" dirty="0" err="1"/>
              <a:t>cruth</a:t>
            </a:r>
            <a:r>
              <a:rPr lang="en-GB" sz="2400" dirty="0"/>
              <a:t> </a:t>
            </a:r>
            <a:r>
              <a:rPr lang="en-GB" sz="2400" dirty="0">
                <a:ea typeface="+mn-lt"/>
                <a:cs typeface="+mn-lt"/>
              </a:rPr>
              <a:t>Dath  - </a:t>
            </a:r>
            <a:r>
              <a:rPr lang="en-GB" sz="2400" dirty="0" err="1">
                <a:ea typeface="+mn-lt"/>
                <a:cs typeface="+mn-lt"/>
              </a:rPr>
              <a:t>Òran</a:t>
            </a:r>
            <a:r>
              <a:rPr lang="en-GB" sz="2400" dirty="0">
                <a:ea typeface="+mn-lt"/>
                <a:cs typeface="+mn-lt"/>
              </a:rPr>
              <a:t>  - </a:t>
            </a:r>
            <a:r>
              <a:rPr lang="en-GB" sz="2400" dirty="0" err="1">
                <a:ea typeface="+mn-lt"/>
                <a:cs typeface="+mn-lt"/>
              </a:rPr>
              <a:t>Samhla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Bu </a:t>
            </a:r>
            <a:r>
              <a:rPr lang="en-GB" sz="2400" dirty="0" err="1"/>
              <a:t>chòir</a:t>
            </a:r>
            <a:r>
              <a:rPr lang="en-GB" sz="2400" dirty="0"/>
              <a:t> </a:t>
            </a:r>
            <a:r>
              <a:rPr lang="en-GB" sz="2400" dirty="0" err="1"/>
              <a:t>dhut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bun-</a:t>
            </a:r>
            <a:r>
              <a:rPr lang="en-GB" sz="2400" dirty="0" err="1"/>
              <a:t>seantansan</a:t>
            </a:r>
            <a:r>
              <a:rPr lang="en-GB" sz="2400" dirty="0"/>
              <a:t> a </a:t>
            </a:r>
            <a:r>
              <a:rPr lang="en-GB" sz="2400" dirty="0" err="1"/>
              <a:t>leanas</a:t>
            </a:r>
            <a:r>
              <a:rPr lang="en-GB" sz="2400" dirty="0"/>
              <a:t> a' </a:t>
            </a:r>
            <a:r>
              <a:rPr lang="en-GB" sz="2400" dirty="0" err="1"/>
              <a:t>cleachdadh</a:t>
            </a:r>
            <a:r>
              <a:rPr lang="en-GB" sz="2400" dirty="0"/>
              <a:t> </a:t>
            </a:r>
            <a:r>
              <a:rPr lang="en-GB" sz="2400" dirty="0" err="1"/>
              <a:t>anns</a:t>
            </a:r>
            <a:r>
              <a:rPr lang="en-GB" sz="2400" dirty="0"/>
              <a:t> a' </a:t>
            </a:r>
            <a:r>
              <a:rPr lang="en-GB" sz="2400" dirty="0" err="1"/>
              <a:t>phostair</a:t>
            </a:r>
            <a:r>
              <a:rPr lang="en-GB" sz="2400" dirty="0"/>
              <a:t> </a:t>
            </a:r>
            <a:r>
              <a:rPr lang="en-GB" sz="2400" dirty="0" err="1"/>
              <a:t>agad</a:t>
            </a:r>
            <a:r>
              <a:rPr lang="en-GB" sz="2400" dirty="0"/>
              <a:t> </a:t>
            </a:r>
            <a:r>
              <a:rPr lang="en-GB" sz="2400" dirty="0" err="1"/>
              <a:t>gus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taghaidhean</a:t>
            </a:r>
            <a:r>
              <a:rPr lang="en-GB" sz="2400" dirty="0"/>
              <a:t> </a:t>
            </a:r>
            <a:r>
              <a:rPr lang="en-GB" sz="2400" dirty="0" err="1"/>
              <a:t>agad</a:t>
            </a:r>
            <a:r>
              <a:rPr lang="en-GB" sz="2400" dirty="0"/>
              <a:t> a </a:t>
            </a:r>
            <a:r>
              <a:rPr lang="en-GB" sz="2400" dirty="0" err="1"/>
              <a:t>mhìneachadh</a:t>
            </a:r>
            <a:r>
              <a:rPr lang="en-GB" sz="2400" dirty="0"/>
              <a:t>. 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Bu </a:t>
            </a:r>
            <a:r>
              <a:rPr lang="en-GB" sz="2400" dirty="0" err="1"/>
              <a:t>chòir</a:t>
            </a:r>
            <a:r>
              <a:rPr lang="en-GB" sz="2400" dirty="0"/>
              <a:t> do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taghaidhean</a:t>
            </a:r>
            <a:r>
              <a:rPr lang="en-GB" sz="2400" dirty="0"/>
              <a:t> </a:t>
            </a:r>
            <a:r>
              <a:rPr lang="en-GB" sz="2400" dirty="0" err="1"/>
              <a:t>agad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teamanan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beachdan</a:t>
            </a:r>
            <a:r>
              <a:rPr lang="en-GB" sz="2400" dirty="0"/>
              <a:t> </a:t>
            </a:r>
            <a:r>
              <a:rPr lang="en-GB" sz="2400" dirty="0" err="1"/>
              <a:t>opara</a:t>
            </a:r>
            <a:r>
              <a:rPr lang="en-GB" sz="2400" dirty="0"/>
              <a:t> Ullmann ‘</a:t>
            </a:r>
            <a:r>
              <a:rPr lang="en-GB" sz="2400" i="1" dirty="0"/>
              <a:t>Der Kaiser Von Atlantis</a:t>
            </a:r>
            <a:r>
              <a:rPr lang="en-GB" sz="2400" dirty="0"/>
              <a:t>’ </a:t>
            </a:r>
            <a:r>
              <a:rPr lang="en-GB" sz="2400" dirty="0" err="1"/>
              <a:t>chnuasachadh</a:t>
            </a:r>
            <a:r>
              <a:rPr lang="en-GB" sz="2400" dirty="0"/>
              <a:t>.</a:t>
            </a:r>
            <a:endParaRPr lang="en-GB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6D1328-F5CB-391F-28EA-DEF7C97C3C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66194" y="2339274"/>
            <a:ext cx="5753100" cy="33704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400" dirty="0" err="1">
                <a:ea typeface="+mn-lt"/>
                <a:cs typeface="+mn-lt"/>
              </a:rPr>
              <a:t>Thagh</a:t>
            </a:r>
            <a:r>
              <a:rPr lang="en-GB" sz="2400" dirty="0">
                <a:ea typeface="+mn-lt"/>
                <a:cs typeface="+mn-lt"/>
              </a:rPr>
              <a:t> mi an </a:t>
            </a:r>
            <a:r>
              <a:rPr lang="en-GB" sz="2400" dirty="0" err="1">
                <a:ea typeface="+mn-lt"/>
                <a:cs typeface="+mn-lt"/>
              </a:rPr>
              <a:t>dath</a:t>
            </a:r>
            <a:r>
              <a:rPr lang="en-GB" sz="2400" dirty="0">
                <a:ea typeface="+mn-lt"/>
                <a:cs typeface="+mn-lt"/>
              </a:rPr>
              <a:t> __________ </a:t>
            </a:r>
            <a:r>
              <a:rPr lang="en-GB" sz="2400" dirty="0" err="1">
                <a:ea typeface="+mn-lt"/>
                <a:cs typeface="+mn-lt"/>
              </a:rPr>
              <a:t>gus</a:t>
            </a:r>
            <a:r>
              <a:rPr lang="en-GB" sz="2400" dirty="0"/>
              <a:t> ‘</a:t>
            </a:r>
            <a:r>
              <a:rPr lang="en-GB" sz="2400" i="1" dirty="0"/>
              <a:t>Der Kaiser Von Atlantis</a:t>
            </a:r>
            <a:r>
              <a:rPr lang="en-GB" sz="2400" dirty="0"/>
              <a:t>’ a </a:t>
            </a:r>
            <a:r>
              <a:rPr lang="en-GB" sz="2400" dirty="0" err="1"/>
              <a:t>rìochdachadh</a:t>
            </a:r>
            <a:r>
              <a:rPr lang="en-GB" sz="2400" dirty="0"/>
              <a:t> </a:t>
            </a:r>
            <a:r>
              <a:rPr lang="en-GB" sz="2400" b="1" dirty="0" err="1"/>
              <a:t>oir</a:t>
            </a:r>
            <a:r>
              <a:rPr lang="en-GB" sz="2400" dirty="0"/>
              <a:t>…</a:t>
            </a:r>
          </a:p>
          <a:p>
            <a:r>
              <a:rPr lang="en-GB" sz="2400" dirty="0" err="1">
                <a:ea typeface="+mn-lt"/>
                <a:cs typeface="+mn-lt"/>
              </a:rPr>
              <a:t>Thagh</a:t>
            </a:r>
            <a:r>
              <a:rPr lang="en-GB" sz="2400" dirty="0">
                <a:ea typeface="+mn-lt"/>
                <a:cs typeface="+mn-lt"/>
              </a:rPr>
              <a:t> mi an t-</a:t>
            </a:r>
            <a:r>
              <a:rPr lang="en-GB" sz="2400" dirty="0" err="1">
                <a:ea typeface="+mn-lt"/>
                <a:cs typeface="+mn-lt"/>
              </a:rPr>
              <a:t>òran</a:t>
            </a:r>
            <a:r>
              <a:rPr lang="en-GB" sz="2400" dirty="0">
                <a:ea typeface="+mn-lt"/>
                <a:cs typeface="+mn-lt"/>
              </a:rPr>
              <a:t> __________ </a:t>
            </a:r>
            <a:r>
              <a:rPr lang="en-GB" sz="2400" dirty="0" err="1">
                <a:ea typeface="+mn-lt"/>
                <a:cs typeface="+mn-lt"/>
              </a:rPr>
              <a:t>gus</a:t>
            </a:r>
            <a:r>
              <a:rPr lang="en-GB" sz="2400" dirty="0">
                <a:ea typeface="+mn-lt"/>
                <a:cs typeface="+mn-lt"/>
              </a:rPr>
              <a:t> ‘</a:t>
            </a:r>
            <a:r>
              <a:rPr lang="en-GB" sz="2400" i="1" dirty="0">
                <a:ea typeface="+mn-lt"/>
                <a:cs typeface="+mn-lt"/>
              </a:rPr>
              <a:t>Der Kaiser Von Atlantis</a:t>
            </a:r>
            <a:r>
              <a:rPr lang="en-GB" sz="2400" dirty="0">
                <a:ea typeface="+mn-lt"/>
                <a:cs typeface="+mn-lt"/>
              </a:rPr>
              <a:t>’ a </a:t>
            </a:r>
            <a:r>
              <a:rPr lang="en-GB" sz="2400" dirty="0" err="1">
                <a:ea typeface="+mn-lt"/>
                <a:cs typeface="+mn-lt"/>
              </a:rPr>
              <a:t>rìochdachadh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b="1" dirty="0" err="1">
                <a:ea typeface="+mn-lt"/>
                <a:cs typeface="+mn-lt"/>
              </a:rPr>
              <a:t>oir</a:t>
            </a:r>
            <a:r>
              <a:rPr lang="en-GB" sz="2400" dirty="0">
                <a:ea typeface="+mn-lt"/>
                <a:cs typeface="+mn-lt"/>
              </a:rPr>
              <a:t>…</a:t>
            </a:r>
          </a:p>
          <a:p>
            <a:r>
              <a:rPr lang="en-GB" sz="2400" dirty="0" err="1">
                <a:ea typeface="+mn-lt"/>
                <a:cs typeface="+mn-lt"/>
              </a:rPr>
              <a:t>Thagh</a:t>
            </a:r>
            <a:r>
              <a:rPr lang="en-GB" sz="2400" dirty="0">
                <a:ea typeface="+mn-lt"/>
                <a:cs typeface="+mn-lt"/>
              </a:rPr>
              <a:t> mi an </a:t>
            </a:r>
            <a:r>
              <a:rPr lang="en-GB" sz="2400" dirty="0" err="1">
                <a:ea typeface="+mn-lt"/>
                <a:cs typeface="+mn-lt"/>
              </a:rPr>
              <a:t>samhla</a:t>
            </a:r>
            <a:r>
              <a:rPr lang="en-GB" sz="2400" dirty="0">
                <a:ea typeface="+mn-lt"/>
                <a:cs typeface="+mn-lt"/>
              </a:rPr>
              <a:t> __________ </a:t>
            </a:r>
            <a:r>
              <a:rPr lang="en-GB" sz="2400" dirty="0" err="1">
                <a:ea typeface="+mn-lt"/>
                <a:cs typeface="+mn-lt"/>
              </a:rPr>
              <a:t>gus</a:t>
            </a:r>
            <a:r>
              <a:rPr lang="en-GB" sz="2400" dirty="0">
                <a:ea typeface="+mn-lt"/>
                <a:cs typeface="+mn-lt"/>
              </a:rPr>
              <a:t> ‘</a:t>
            </a:r>
            <a:r>
              <a:rPr lang="en-GB" sz="2400" i="1" dirty="0">
                <a:ea typeface="+mn-lt"/>
                <a:cs typeface="+mn-lt"/>
              </a:rPr>
              <a:t>Der Kaiser Von Atlantis</a:t>
            </a:r>
            <a:r>
              <a:rPr lang="en-GB" sz="2400" dirty="0">
                <a:ea typeface="+mn-lt"/>
                <a:cs typeface="+mn-lt"/>
              </a:rPr>
              <a:t>’ a </a:t>
            </a:r>
            <a:r>
              <a:rPr lang="en-GB" sz="2400" dirty="0" err="1">
                <a:ea typeface="+mn-lt"/>
                <a:cs typeface="+mn-lt"/>
              </a:rPr>
              <a:t>rìochdachadh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b="1" dirty="0" err="1">
                <a:ea typeface="+mn-lt"/>
                <a:cs typeface="+mn-lt"/>
              </a:rPr>
              <a:t>oir</a:t>
            </a:r>
            <a:r>
              <a:rPr lang="en-GB" sz="2400" dirty="0">
                <a:ea typeface="+mn-lt"/>
                <a:cs typeface="+mn-lt"/>
              </a:rPr>
              <a:t>…</a:t>
            </a:r>
          </a:p>
          <a:p>
            <a:r>
              <a:rPr lang="en-GB" sz="2400" dirty="0" err="1"/>
              <a:t>Beir</a:t>
            </a:r>
            <a:r>
              <a:rPr lang="en-GB" sz="2400" dirty="0"/>
              <a:t> an </a:t>
            </a:r>
            <a:r>
              <a:rPr lang="en-GB" sz="2400" dirty="0" err="1"/>
              <a:t>uiread</a:t>
            </a:r>
            <a:r>
              <a:rPr lang="en-GB" sz="2400" dirty="0"/>
              <a:t> de </a:t>
            </a:r>
            <a:r>
              <a:rPr lang="en-GB" sz="2400" dirty="0" err="1"/>
              <a:t>dh'fhiosrachadh</a:t>
            </a:r>
            <a:r>
              <a:rPr lang="en-GB" sz="2400" dirty="0"/>
              <a:t> 's as </a:t>
            </a:r>
            <a:r>
              <a:rPr lang="en-GB" sz="2400" dirty="0" err="1"/>
              <a:t>urrainn</a:t>
            </a:r>
            <a:r>
              <a:rPr lang="en-GB" sz="2400" dirty="0"/>
              <a:t> </a:t>
            </a:r>
            <a:r>
              <a:rPr lang="en-GB" sz="2400" dirty="0" err="1"/>
              <a:t>dhut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bith</a:t>
            </a:r>
            <a:r>
              <a:rPr lang="en-GB" sz="2400" dirty="0"/>
              <a:t> </a:t>
            </a:r>
            <a:r>
              <a:rPr lang="en-GB" sz="2400" dirty="0" err="1"/>
              <a:t>cruthachail</a:t>
            </a:r>
            <a:r>
              <a:rPr lang="en-GB" sz="2400" dirty="0"/>
              <a:t>! </a:t>
            </a:r>
          </a:p>
        </p:txBody>
      </p:sp>
    </p:spTree>
    <p:extLst>
      <p:ext uri="{BB962C8B-B14F-4D97-AF65-F5344CB8AC3E}">
        <p14:creationId xmlns:p14="http://schemas.microsoft.com/office/powerpoint/2010/main" val="1403594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B97C-ABDC-9322-6F43-B65168D5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8" y="1195006"/>
            <a:ext cx="11353800" cy="1325563"/>
          </a:xfrm>
        </p:spPr>
        <p:txBody>
          <a:bodyPr>
            <a:no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17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Leughaidh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mise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!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DDD0B-1C58-A143-72DF-FCC79B289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272275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>
                <a:ea typeface="+mn-lt"/>
                <a:cs typeface="+mn-lt"/>
              </a:rPr>
              <a:t>Leugh an "Geàrr-chùnntas" deirinneach a-rithist. </a:t>
            </a:r>
            <a:endParaRPr lang="en-US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Bu chòir ràdh ri na sgoilearan èisteachd ri ‘</a:t>
            </a:r>
            <a:r>
              <a:rPr lang="gd-GB" dirty="0" err="1">
                <a:ea typeface="+mn-lt"/>
                <a:cs typeface="+mn-lt"/>
              </a:rPr>
              <a:t>prodaist</a:t>
            </a:r>
            <a:r>
              <a:rPr lang="gd-GB" dirty="0">
                <a:ea typeface="+mn-lt"/>
                <a:cs typeface="+mn-lt"/>
              </a:rPr>
              <a:t>’ (mar a tha guth a' dol suas agus sìos) do ghutha agus a bhith deiseil an dà pharagraf a leughadh air ais thugad anns an aon dòigh. </a:t>
            </a:r>
            <a:endParaRPr lang="en-US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Tha an gnìomh seo ag amas air na comasan leughaidh aca a neartachadh agus an cuid mhisneachd. </a:t>
            </a:r>
          </a:p>
        </p:txBody>
      </p:sp>
    </p:spTree>
    <p:extLst>
      <p:ext uri="{BB962C8B-B14F-4D97-AF65-F5344CB8AC3E}">
        <p14:creationId xmlns:p14="http://schemas.microsoft.com/office/powerpoint/2010/main" val="2990452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4C977C-809D-BFF8-7C74-72A418BCCE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765" y="907542"/>
            <a:ext cx="11128446" cy="1051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17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Leughaidh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mise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! </a:t>
            </a:r>
            <a:endParaRPr lang="en-US" dirty="0">
              <a:latin typeface="Calibri Light" panose="020F0302020204030204" pitchFamily="34" charset="0"/>
              <a:ea typeface="+mj-lt"/>
              <a:cs typeface="Calibri Light" panose="020F03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253501-91F4-99E0-2532-5EF670BC2C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3765" y="1783080"/>
            <a:ext cx="10792923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gd-GB" sz="1400" b="1" dirty="0">
                <a:latin typeface="Arial"/>
                <a:cs typeface="Arial"/>
              </a:rPr>
              <a:t>Èist ri do thidsear a' leughadh a</a:t>
            </a:r>
            <a:r>
              <a:rPr lang="gd-GB" sz="1400" b="1" dirty="0">
                <a:latin typeface="Arial"/>
                <a:ea typeface="+mn-lt"/>
                <a:cs typeface="Arial"/>
              </a:rPr>
              <a:t>' "Gheàrr-</a:t>
            </a:r>
            <a:r>
              <a:rPr lang="gd-GB" sz="1400" b="1" dirty="0" err="1">
                <a:latin typeface="Arial"/>
                <a:ea typeface="+mn-lt"/>
                <a:cs typeface="Arial"/>
              </a:rPr>
              <a:t>chùnntais</a:t>
            </a:r>
            <a:r>
              <a:rPr lang="gd-GB" sz="1400" b="1" dirty="0">
                <a:latin typeface="Arial"/>
                <a:ea typeface="+mn-lt"/>
                <a:cs typeface="Arial"/>
              </a:rPr>
              <a:t>"</a:t>
            </a:r>
            <a:r>
              <a:rPr lang="gd-GB" sz="1400" b="1" dirty="0">
                <a:latin typeface="Arial"/>
                <a:cs typeface="Arial"/>
              </a:rPr>
              <a:t> </a:t>
            </a:r>
            <a:r>
              <a:rPr lang="gd-GB" sz="1400" b="1" dirty="0" err="1">
                <a:latin typeface="Arial"/>
                <a:cs typeface="Arial"/>
              </a:rPr>
              <a:t>dheireanaich</a:t>
            </a:r>
            <a:r>
              <a:rPr lang="gd-GB" sz="1400" b="1" dirty="0">
                <a:latin typeface="Arial"/>
                <a:cs typeface="Arial"/>
              </a:rPr>
              <a:t> a-rithist agus èist ri ‘</a:t>
            </a:r>
            <a:r>
              <a:rPr lang="gd-GB" sz="1400" b="1" dirty="0" err="1">
                <a:latin typeface="Arial"/>
                <a:cs typeface="Arial"/>
              </a:rPr>
              <a:t>prodaist</a:t>
            </a:r>
            <a:r>
              <a:rPr lang="gd-GB" sz="1400" b="1" dirty="0">
                <a:latin typeface="Arial"/>
                <a:cs typeface="Arial"/>
              </a:rPr>
              <a:t>’ (mar a tha guth a' dol suas agus sìos) an gutha.</a:t>
            </a:r>
          </a:p>
          <a:p>
            <a:r>
              <a:rPr lang="gd-GB" sz="1400" b="1" dirty="0">
                <a:latin typeface="Arial"/>
                <a:cs typeface="Arial"/>
              </a:rPr>
              <a:t>Còmhla ri do cho-aoisich, leugh a' phàirt a-rithist le bhith cùramach aire a ghabhail de phuingeachadh agus feuchainn air a' </a:t>
            </a:r>
            <a:r>
              <a:rPr lang="gd-GB" sz="1400" b="1" dirty="0" err="1">
                <a:latin typeface="Arial"/>
                <a:cs typeface="Arial"/>
              </a:rPr>
              <a:t>phrodaist</a:t>
            </a:r>
            <a:r>
              <a:rPr lang="gd-GB" sz="1400" b="1" dirty="0">
                <a:latin typeface="Arial"/>
                <a:cs typeface="Arial"/>
              </a:rPr>
              <a:t> a bha aig do thidsear.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5DE6F-47F5-57EE-E356-09C80D1956C7}"/>
              </a:ext>
            </a:extLst>
          </p:cNvPr>
          <p:cNvSpPr txBox="1"/>
          <p:nvPr/>
        </p:nvSpPr>
        <p:spPr>
          <a:xfrm>
            <a:off x="589789" y="3429000"/>
            <a:ext cx="11128446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’S e leasan a th’ ann a th’ air ath-aithris tro eachdraidh agus luchd-tàrsainn eile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fhuair dòchas tro ealain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Tha cuimhn’ aig neach-tàrsainn bhon champa-dhùmhlachaidh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Hannelore Brenner,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’s i a’ cuimhneachadh na beatha-aisneis “B’ iad na h-ealain agus foghlam ar dòigh greimeachadh air samhla mhic an duine</a:t>
            </a:r>
            <a:r>
              <a:rPr lang="gd-GB" sz="1600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Chuir sinn air dòigh clasaichean dìomhair</a:t>
            </a:r>
            <a:r>
              <a:rPr lang="gd-GB" sz="1600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taisbeanaidhean ealain agus leughaidhean bhàrdachd</a:t>
            </a:r>
            <a:r>
              <a:rPr lang="gd-GB" sz="1600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B' e gnìomhan beaga dòchasach </a:t>
            </a:r>
            <a:r>
              <a:rPr lang="gd-GB" sz="1600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bh’ annta ann an cuan mòr de dhorchadas</a:t>
            </a:r>
            <a:r>
              <a:rPr lang="gd-GB" sz="1600" b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a’ leigeil dhuinn teicheadh à uabhas ghrod ar saoghail airson tiotan.”</a:t>
            </a:r>
          </a:p>
          <a:p>
            <a:endParaRPr lang="gd-GB" sz="16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’S urrainn dhuinn urram fhàgail aig fìor-bhròn agus cùis-mhulaid 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bheathanan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mar bheatha 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Ullmann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chan e a-mhàin bho bhith gan cuimhneachadh agus a bhith air ar brosnachadh bhon a h-uile rud a dh’ionnsaich iad dhuinn. </a:t>
            </a:r>
            <a:endParaRPr lang="gd-GB" sz="1600" b="0" i="0" dirty="0">
              <a:solidFill>
                <a:srgbClr val="000000"/>
              </a:solidFill>
              <a:effectLst/>
              <a:ea typeface="+mn-lt"/>
              <a:cs typeface="+mn-lt"/>
            </a:endParaRPr>
          </a:p>
          <a:p>
            <a:endParaRPr lang="gd-GB" sz="16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41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CEFA-35A5-55D8-D9C0-A88BA6E86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51" y="308746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1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– </a:t>
            </a:r>
            <a:r>
              <a:rPr lang="gd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Gnìomh Briathrachais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8C10E2-8A98-F8C9-3127-035A59159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119040"/>
              </p:ext>
            </p:extLst>
          </p:nvPr>
        </p:nvGraphicFramePr>
        <p:xfrm>
          <a:off x="184951" y="1620174"/>
          <a:ext cx="11701188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347">
                  <a:extLst>
                    <a:ext uri="{9D8B030D-6E8A-4147-A177-3AD203B41FA5}">
                      <a16:colId xmlns:a16="http://schemas.microsoft.com/office/drawing/2014/main" val="2451544712"/>
                    </a:ext>
                  </a:extLst>
                </a:gridCol>
                <a:gridCol w="3549578">
                  <a:extLst>
                    <a:ext uri="{9D8B030D-6E8A-4147-A177-3AD203B41FA5}">
                      <a16:colId xmlns:a16="http://schemas.microsoft.com/office/drawing/2014/main" val="2054335727"/>
                    </a:ext>
                  </a:extLst>
                </a:gridCol>
                <a:gridCol w="2109304">
                  <a:extLst>
                    <a:ext uri="{9D8B030D-6E8A-4147-A177-3AD203B41FA5}">
                      <a16:colId xmlns:a16="http://schemas.microsoft.com/office/drawing/2014/main" val="3728005705"/>
                    </a:ext>
                  </a:extLst>
                </a:gridCol>
                <a:gridCol w="3667959">
                  <a:extLst>
                    <a:ext uri="{9D8B030D-6E8A-4147-A177-3AD203B41FA5}">
                      <a16:colId xmlns:a16="http://schemas.microsoft.com/office/drawing/2014/main" val="20458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Briathrachas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Mìneachadh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Co-fhacal Sìmplidh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Gnìomh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9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+mn-lt"/>
                        </a:rPr>
                        <a:t>dìcheall</a:t>
                      </a:r>
                      <a:endParaRPr lang="en-US" dirty="0" err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Ma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bhios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dìcheall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agad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rudeiginn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thu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a'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dèanamh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oighirp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mhòr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dhèanamh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feuch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Ath-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sgrìobh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is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crìochnaich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</a:p>
                    <a:p>
                      <a:r>
                        <a:rPr lang="en-GB" b="0" err="1"/>
                        <a:t>Nì</a:t>
                      </a:r>
                      <a:r>
                        <a:rPr lang="en-GB" b="0" dirty="0"/>
                        <a:t> mi </a:t>
                      </a:r>
                      <a:r>
                        <a:rPr lang="en-GB" b="0" err="1"/>
                        <a:t>mo</a:t>
                      </a:r>
                      <a:r>
                        <a:rPr lang="en-GB" b="0" dirty="0"/>
                        <a:t> </a:t>
                      </a:r>
                      <a:r>
                        <a:rPr lang="en-GB" b="1" err="1"/>
                        <a:t>dhìcheall</a:t>
                      </a:r>
                      <a:r>
                        <a:rPr lang="en-GB" b="1" dirty="0"/>
                        <a:t> a </a:t>
                      </a:r>
                      <a:r>
                        <a:rPr lang="en-GB" b="0" err="1"/>
                        <a:t>bhith</a:t>
                      </a:r>
                      <a:r>
                        <a:rPr lang="en-GB" b="0" dirty="0"/>
                        <a:t> mar </a:t>
                      </a:r>
                      <a:r>
                        <a:rPr lang="en-GB" b="0" err="1"/>
                        <a:t>cheòladair</a:t>
                      </a:r>
                      <a:r>
                        <a:rPr lang="en-GB" b="0" dirty="0"/>
                        <a:t> as </a:t>
                      </a:r>
                      <a:r>
                        <a:rPr lang="en-GB" b="0" err="1"/>
                        <a:t>fheàrr</a:t>
                      </a:r>
                      <a:r>
                        <a:rPr lang="en-GB" b="0" dirty="0"/>
                        <a:t> 's as </a:t>
                      </a:r>
                      <a:r>
                        <a:rPr lang="en-GB" b="0" err="1"/>
                        <a:t>urrainn</a:t>
                      </a:r>
                      <a:r>
                        <a:rPr lang="en-GB" b="0" dirty="0"/>
                        <a:t> </a:t>
                      </a:r>
                      <a:r>
                        <a:rPr lang="en-GB" b="0" err="1"/>
                        <a:t>dhomh</a:t>
                      </a:r>
                      <a:r>
                        <a:rPr lang="en-GB" b="0" dirty="0"/>
                        <a:t> </a:t>
                      </a:r>
                      <a:r>
                        <a:rPr lang="en-GB" b="0" i="1" err="1"/>
                        <a:t>oir</a:t>
                      </a:r>
                      <a:r>
                        <a:rPr lang="en-GB" b="0" i="1" dirty="0"/>
                        <a:t>...</a:t>
                      </a:r>
                      <a:r>
                        <a:rPr lang="en-GB" b="1" dirty="0"/>
                        <a:t> 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Nì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mi </a:t>
                      </a:r>
                      <a:r>
                        <a:rPr lang="en-GB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mo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1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dhìcheall</a:t>
                      </a:r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 </a:t>
                      </a:r>
                      <a:r>
                        <a:rPr lang="en-GB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bhith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mar </a:t>
                      </a:r>
                      <a:r>
                        <a:rPr lang="en-GB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cheòladair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as </a:t>
                      </a:r>
                      <a:r>
                        <a:rPr lang="en-GB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fheàrr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's as </a:t>
                      </a:r>
                      <a:r>
                        <a:rPr lang="en-GB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urrainn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dhomh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0" i="1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ach...</a:t>
                      </a:r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GB"/>
                    </a:p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Nì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mi </a:t>
                      </a:r>
                      <a:r>
                        <a:rPr lang="en-GB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mo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1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dhìcheall</a:t>
                      </a:r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 </a:t>
                      </a:r>
                      <a:r>
                        <a:rPr lang="en-GB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bhith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mar </a:t>
                      </a:r>
                      <a:r>
                        <a:rPr lang="en-GB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cheòladair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as </a:t>
                      </a:r>
                      <a:r>
                        <a:rPr lang="en-GB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fheàrr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's as </a:t>
                      </a:r>
                      <a:r>
                        <a:rPr lang="en-GB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urrainn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dhomh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0" i="1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mar sin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GB" sz="1800" b="0" i="1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..</a:t>
                      </a:r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504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+mn-lt"/>
                        </a:rPr>
                        <a:t>fògar</a:t>
                      </a:r>
                      <a:endParaRPr lang="en-US" dirty="0" err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Ma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cuideiginn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air </a:t>
                      </a:r>
                      <a:r>
                        <a:rPr lang="en-GB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fògar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iad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a'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fuireach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an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àite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cèin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mar as trice air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adhbharan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poilitigeach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dìobarach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gd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Dèan dealbh de trì </a:t>
                      </a:r>
                      <a:r>
                        <a:rPr lang="gd-GB" sz="1800" b="0" i="1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emojis</a:t>
                      </a:r>
                      <a:r>
                        <a:rPr lang="gd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a tha a' riochdachadh an fhacail </a:t>
                      </a:r>
                      <a:r>
                        <a:rPr lang="gd-GB" sz="1800" b="1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fògar</a:t>
                      </a:r>
                      <a:r>
                        <a:rPr lang="gd-GB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7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854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CAF6-5F2E-E417-EC05-651F2470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7341"/>
            <a:ext cx="9439656" cy="1325563"/>
          </a:xfrm>
        </p:spPr>
        <p:txBody>
          <a:bodyPr>
            <a:no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18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Sgrìobhadh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Pearsanta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Sgrìobhadh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Slaodach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)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tidsear​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7B3C1-9A4A-52F2-93F2-23FAA815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0627"/>
            <a:ext cx="10515600" cy="38242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'S e </a:t>
            </a:r>
            <a:r>
              <a:rPr lang="en-GB" dirty="0" err="1"/>
              <a:t>dòigh-obrach</a:t>
            </a:r>
            <a:r>
              <a:rPr lang="en-GB" dirty="0"/>
              <a:t> </a:t>
            </a:r>
            <a:r>
              <a:rPr lang="en-GB" dirty="0" err="1"/>
              <a:t>sgrìobhaidh</a:t>
            </a:r>
            <a:r>
              <a:rPr lang="en-GB" dirty="0"/>
              <a:t> a </a:t>
            </a:r>
            <a:r>
              <a:rPr lang="en-GB" dirty="0" err="1"/>
              <a:t>th'ann</a:t>
            </a:r>
            <a:r>
              <a:rPr lang="en-GB" dirty="0"/>
              <a:t> an </a:t>
            </a:r>
            <a:r>
              <a:rPr lang="en-GB" dirty="0" err="1"/>
              <a:t>Sgrìobhadh</a:t>
            </a:r>
            <a:r>
              <a:rPr lang="en-GB" dirty="0"/>
              <a:t> </a:t>
            </a:r>
            <a:r>
              <a:rPr lang="en-GB" dirty="0" err="1"/>
              <a:t>Slaodach</a:t>
            </a:r>
            <a:r>
              <a:rPr lang="en-GB" dirty="0"/>
              <a:t> </a:t>
            </a:r>
            <a:r>
              <a:rPr lang="en-GB" dirty="0" err="1"/>
              <a:t>nuair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òrdugh</a:t>
            </a:r>
            <a:r>
              <a:rPr lang="en-GB" dirty="0"/>
              <a:t> </a:t>
            </a:r>
            <a:r>
              <a:rPr lang="en-GB" dirty="0" err="1"/>
              <a:t>sònraichte</a:t>
            </a:r>
            <a:r>
              <a:rPr lang="en-GB" dirty="0"/>
              <a:t> </a:t>
            </a:r>
            <a:r>
              <a:rPr lang="en-GB" dirty="0" err="1"/>
              <a:t>agad</a:t>
            </a:r>
            <a:r>
              <a:rPr lang="en-GB" dirty="0"/>
              <a:t> </a:t>
            </a:r>
            <a:r>
              <a:rPr lang="en-GB" dirty="0" err="1"/>
              <a:t>airson</a:t>
            </a:r>
            <a:r>
              <a:rPr lang="en-GB" dirty="0"/>
              <a:t> a h-</a:t>
            </a:r>
            <a:r>
              <a:rPr lang="en-GB" dirty="0" err="1"/>
              <a:t>uile</a:t>
            </a:r>
            <a:r>
              <a:rPr lang="en-GB" dirty="0"/>
              <a:t> </a:t>
            </a:r>
            <a:r>
              <a:rPr lang="en-GB" dirty="0" err="1"/>
              <a:t>seantans</a:t>
            </a:r>
            <a:r>
              <a:rPr lang="en-GB" dirty="0"/>
              <a:t>. 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sgoilearan</a:t>
            </a:r>
            <a:r>
              <a:rPr lang="en-GB" dirty="0"/>
              <a:t> </a:t>
            </a:r>
            <a:r>
              <a:rPr lang="en-GB" dirty="0" err="1"/>
              <a:t>na</a:t>
            </a:r>
            <a:r>
              <a:rPr lang="en-GB" dirty="0"/>
              <a:t> h-</a:t>
            </a:r>
            <a:r>
              <a:rPr lang="en-GB" dirty="0" err="1"/>
              <a:t>òrduighean</a:t>
            </a:r>
            <a:r>
              <a:rPr lang="en-GB" dirty="0"/>
              <a:t> a </a:t>
            </a:r>
            <a:r>
              <a:rPr lang="en-GB" dirty="0" err="1"/>
              <a:t>th</a:t>
            </a:r>
            <a:r>
              <a:rPr lang="en-GB" dirty="0"/>
              <a:t>' air an </a:t>
            </a:r>
            <a:r>
              <a:rPr lang="en-GB" dirty="0" err="1"/>
              <a:t>toirt</a:t>
            </a:r>
            <a:r>
              <a:rPr lang="en-GB" dirty="0"/>
              <a:t> </a:t>
            </a:r>
            <a:r>
              <a:rPr lang="en-GB" dirty="0" err="1"/>
              <a:t>thuca</a:t>
            </a:r>
            <a:r>
              <a:rPr lang="en-GB" dirty="0"/>
              <a:t> a </a:t>
            </a:r>
            <a:r>
              <a:rPr lang="en-GB" dirty="0" err="1"/>
              <a:t>chleachdadh</a:t>
            </a:r>
            <a:r>
              <a:rPr lang="en-GB" dirty="0"/>
              <a:t> as </a:t>
            </a:r>
            <a:r>
              <a:rPr lang="en-GB" dirty="0" err="1"/>
              <a:t>dèidh</a:t>
            </a:r>
            <a:r>
              <a:rPr lang="en-GB" dirty="0"/>
              <a:t> </a:t>
            </a:r>
            <a:r>
              <a:rPr lang="en-GB" dirty="0" err="1"/>
              <a:t>cnuasachadh</a:t>
            </a:r>
            <a:r>
              <a:rPr lang="en-GB" dirty="0"/>
              <a:t> air an as-</a:t>
            </a:r>
            <a:r>
              <a:rPr lang="en-GB" dirty="0" err="1"/>
              <a:t>earran</a:t>
            </a:r>
            <a:r>
              <a:rPr lang="en-GB" dirty="0"/>
              <a:t> </a:t>
            </a:r>
            <a:r>
              <a:rPr lang="en-GB" dirty="0" err="1"/>
              <a:t>bho</a:t>
            </a:r>
            <a:r>
              <a:rPr lang="en-GB" dirty="0"/>
              <a:t> Hannelore Brennan. </a:t>
            </a:r>
          </a:p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sgoilearan</a:t>
            </a:r>
            <a:r>
              <a:rPr lang="en-GB" dirty="0"/>
              <a:t> </a:t>
            </a:r>
            <a:r>
              <a:rPr lang="en-GB" dirty="0" err="1"/>
              <a:t>na</a:t>
            </a:r>
            <a:r>
              <a:rPr lang="en-GB" dirty="0"/>
              <a:t> h-</a:t>
            </a:r>
            <a:r>
              <a:rPr lang="en-GB" dirty="0" err="1"/>
              <a:t>adhbharan</a:t>
            </a:r>
            <a:r>
              <a:rPr lang="en-GB" dirty="0"/>
              <a:t> aca </a:t>
            </a:r>
            <a:r>
              <a:rPr lang="en-GB" dirty="0" err="1"/>
              <a:t>fhèin</a:t>
            </a:r>
            <a:r>
              <a:rPr lang="en-GB" dirty="0"/>
              <a:t> a </a:t>
            </a:r>
            <a:r>
              <a:rPr lang="en-GB" dirty="0" err="1"/>
              <a:t>thoirt</a:t>
            </a:r>
            <a:r>
              <a:rPr lang="en-GB" dirty="0"/>
              <a:t> </a:t>
            </a:r>
            <a:r>
              <a:rPr lang="en-GB" dirty="0" err="1"/>
              <a:t>airson</a:t>
            </a:r>
            <a:r>
              <a:rPr lang="en-GB" dirty="0"/>
              <a:t> a </a:t>
            </a:r>
            <a:r>
              <a:rPr lang="en-GB" dirty="0" err="1"/>
              <a:t>bhith</a:t>
            </a:r>
            <a:r>
              <a:rPr lang="en-GB" dirty="0"/>
              <a:t> ag </a:t>
            </a:r>
            <a:r>
              <a:rPr lang="en-GB" dirty="0" err="1"/>
              <a:t>iarraidh</a:t>
            </a:r>
            <a:r>
              <a:rPr lang="en-GB" dirty="0"/>
              <a:t> </a:t>
            </a:r>
            <a:r>
              <a:rPr lang="en-GB" dirty="0" err="1"/>
              <a:t>ceòl</a:t>
            </a:r>
            <a:r>
              <a:rPr lang="en-GB" dirty="0"/>
              <a:t> a </a:t>
            </a:r>
            <a:r>
              <a:rPr lang="en-GB" dirty="0" err="1"/>
              <a:t>dhèanamh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ceòl</a:t>
            </a:r>
            <a:r>
              <a:rPr lang="en-GB" dirty="0"/>
              <a:t> a </a:t>
            </a:r>
            <a:r>
              <a:rPr lang="en-GB" dirty="0" err="1"/>
              <a:t>chleachdadh</a:t>
            </a:r>
            <a:r>
              <a:rPr lang="en-GB" dirty="0"/>
              <a:t> </a:t>
            </a:r>
            <a:r>
              <a:rPr lang="en-GB" dirty="0" err="1"/>
              <a:t>airson</a:t>
            </a:r>
            <a:r>
              <a:rPr lang="en-GB" dirty="0"/>
              <a:t> </a:t>
            </a:r>
            <a:r>
              <a:rPr lang="en-GB" dirty="0" err="1"/>
              <a:t>tèicheadh</a:t>
            </a:r>
            <a:r>
              <a:rPr lang="en-GB" dirty="0"/>
              <a:t> </a:t>
            </a:r>
            <a:r>
              <a:rPr lang="en-GB" dirty="0" err="1"/>
              <a:t>bho</a:t>
            </a:r>
            <a:r>
              <a:rPr lang="en-GB" dirty="0"/>
              <a:t> </a:t>
            </a:r>
            <a:r>
              <a:rPr lang="en-GB" dirty="0" err="1"/>
              <a:t>dhroch</a:t>
            </a:r>
            <a:r>
              <a:rPr lang="en-GB" dirty="0"/>
              <a:t> </a:t>
            </a:r>
            <a:r>
              <a:rPr lang="en-GB" dirty="0" err="1"/>
              <a:t>rudan</a:t>
            </a:r>
            <a:r>
              <a:rPr lang="en-GB" dirty="0"/>
              <a:t>, </a:t>
            </a:r>
            <a:r>
              <a:rPr lang="en-GB" dirty="0" err="1"/>
              <a:t>cùrsa-obrach</a:t>
            </a:r>
            <a:r>
              <a:rPr lang="en-GB" dirty="0"/>
              <a:t> a </a:t>
            </a:r>
            <a:r>
              <a:rPr lang="en-GB" dirty="0" err="1"/>
              <a:t>dhèanamh</a:t>
            </a:r>
            <a:r>
              <a:rPr lang="en-GB" dirty="0"/>
              <a:t>, </a:t>
            </a:r>
            <a:r>
              <a:rPr lang="en-GB" dirty="0" err="1"/>
              <a:t>bhith</a:t>
            </a:r>
            <a:r>
              <a:rPr lang="en-GB" dirty="0"/>
              <a:t> </a:t>
            </a:r>
            <a:r>
              <a:rPr lang="en-GB" dirty="0" err="1"/>
              <a:t>faireachdainn</a:t>
            </a:r>
            <a:r>
              <a:rPr lang="en-GB" dirty="0"/>
              <a:t> </a:t>
            </a:r>
            <a:r>
              <a:rPr lang="en-GB" dirty="0" err="1"/>
              <a:t>làidir</a:t>
            </a:r>
            <a:r>
              <a:rPr lang="en-GB" dirty="0"/>
              <a:t> mu </a:t>
            </a:r>
            <a:r>
              <a:rPr lang="en-GB" dirty="0" err="1"/>
              <a:t>dheidhinn</a:t>
            </a:r>
            <a:r>
              <a:rPr lang="en-GB" dirty="0"/>
              <a:t> </a:t>
            </a:r>
            <a:r>
              <a:rPr lang="en-GB" dirty="0" err="1"/>
              <a:t>msaa</a:t>
            </a:r>
            <a:r>
              <a:rPr lang="en-GB" dirty="0"/>
              <a:t>.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490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4530-5ABC-6356-3615-92371AA6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18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Sgrìobhadh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Pearsanta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Gnìomh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Sgrìobhadh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Slaodach</a:t>
            </a:r>
            <a:endParaRPr lang="en-US"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08359-A651-C9D9-352A-9AD589A2E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2387"/>
            <a:ext cx="10515600" cy="40052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 err="1"/>
              <a:t>Coimhead</a:t>
            </a:r>
            <a:r>
              <a:rPr lang="en-GB" dirty="0"/>
              <a:t> air a' </a:t>
            </a:r>
            <a:r>
              <a:rPr lang="en-GB" dirty="0" err="1"/>
              <a:t>pharagraf</a:t>
            </a:r>
            <a:r>
              <a:rPr lang="en-GB" dirty="0"/>
              <a:t> a </a:t>
            </a:r>
            <a:r>
              <a:rPr lang="en-GB" dirty="0" err="1"/>
              <a:t>leanas</a:t>
            </a:r>
            <a:r>
              <a:rPr lang="en-GB" dirty="0"/>
              <a:t> gun </a:t>
            </a:r>
            <a:r>
              <a:rPr lang="en-GB" dirty="0" err="1"/>
              <a:t>gheàrr-chùnntas</a:t>
            </a:r>
            <a:r>
              <a:rPr lang="en-GB" dirty="0"/>
              <a:t> mu </a:t>
            </a:r>
            <a:r>
              <a:rPr lang="en-GB" dirty="0" err="1"/>
              <a:t>dheireadh</a:t>
            </a:r>
            <a:r>
              <a:rPr lang="en-GB" dirty="0"/>
              <a:t>: </a:t>
            </a:r>
            <a:endParaRPr lang="en-GB" dirty="0"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“B’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iad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na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h-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ealain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agus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foghlam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ar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dòigh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greimeachadh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air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samhla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mac an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duine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Chuir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sinn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air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dòigh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clasaichean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dìomhair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taisbeanaidhean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ealain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agus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leughaidhean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bhàrdachd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B' e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gnìomhan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beaga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dòchasach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bh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’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annta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ann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an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cuan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mòr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dhorchadas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a’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leigeil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dhuinn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teicheadh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à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uabhas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grod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ar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saoghail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airson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+mn-lt"/>
                <a:cs typeface="+mn-lt"/>
              </a:rPr>
              <a:t>tiotan</a:t>
            </a:r>
            <a:r>
              <a:rPr lang="en-GB" i="1" dirty="0">
                <a:solidFill>
                  <a:srgbClr val="000000"/>
                </a:solidFill>
                <a:ea typeface="+mn-lt"/>
                <a:cs typeface="+mn-lt"/>
              </a:rPr>
              <a:t>.”</a:t>
            </a:r>
            <a:endParaRPr lang="en-GB" dirty="0"/>
          </a:p>
          <a:p>
            <a:pPr>
              <a:lnSpc>
                <a:spcPct val="110000"/>
              </a:lnSpc>
            </a:pPr>
            <a:endParaRPr lang="en-GB" i="1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0000"/>
                </a:solidFill>
              </a:rPr>
              <a:t>Rudan air am </a:t>
            </a:r>
            <a:r>
              <a:rPr lang="en-GB" b="1" dirty="0" err="1">
                <a:solidFill>
                  <a:srgbClr val="000000"/>
                </a:solidFill>
              </a:rPr>
              <a:t>faodadh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tu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smaoineachadh</a:t>
            </a:r>
            <a:r>
              <a:rPr lang="en-GB" b="1" dirty="0">
                <a:solidFill>
                  <a:srgbClr val="000000"/>
                </a:solidFill>
              </a:rPr>
              <a:t>:</a:t>
            </a:r>
            <a:endParaRPr lang="en-GB" b="1" dirty="0">
              <a:solidFill>
                <a:srgbClr val="000000"/>
              </a:solidFill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dirty="0" err="1">
                <a:solidFill>
                  <a:srgbClr val="000000"/>
                </a:solidFill>
              </a:rPr>
              <a:t>Ciamar</a:t>
            </a:r>
            <a:r>
              <a:rPr lang="en-GB" dirty="0">
                <a:solidFill>
                  <a:srgbClr val="000000"/>
                </a:solidFill>
              </a:rPr>
              <a:t> a </a:t>
            </a:r>
            <a:r>
              <a:rPr lang="en-GB" dirty="0" err="1">
                <a:solidFill>
                  <a:srgbClr val="000000"/>
                </a:solidFill>
              </a:rPr>
              <a:t>tha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ceòl</a:t>
            </a:r>
            <a:r>
              <a:rPr lang="en-GB" dirty="0">
                <a:solidFill>
                  <a:srgbClr val="000000"/>
                </a:solidFill>
              </a:rPr>
              <a:t> air do </a:t>
            </a:r>
            <a:r>
              <a:rPr lang="en-GB" dirty="0" err="1">
                <a:solidFill>
                  <a:srgbClr val="000000"/>
                </a:solidFill>
              </a:rPr>
              <a:t>phiobrachadh</a:t>
            </a:r>
            <a:r>
              <a:rPr lang="en-GB" dirty="0">
                <a:solidFill>
                  <a:srgbClr val="000000"/>
                </a:solidFill>
              </a:rPr>
              <a:t>? </a:t>
            </a:r>
            <a:r>
              <a:rPr lang="en-GB" dirty="0" err="1">
                <a:solidFill>
                  <a:srgbClr val="000000"/>
                </a:solidFill>
              </a:rPr>
              <a:t>Ciamar</a:t>
            </a:r>
            <a:r>
              <a:rPr lang="en-GB" dirty="0">
                <a:solidFill>
                  <a:srgbClr val="000000"/>
                </a:solidFill>
              </a:rPr>
              <a:t> as </a:t>
            </a:r>
            <a:r>
              <a:rPr lang="en-GB" dirty="0" err="1">
                <a:solidFill>
                  <a:srgbClr val="000000"/>
                </a:solidFill>
              </a:rPr>
              <a:t>urrainn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ceòl</a:t>
            </a:r>
            <a:r>
              <a:rPr lang="en-GB" dirty="0">
                <a:solidFill>
                  <a:srgbClr val="000000"/>
                </a:solidFill>
              </a:rPr>
              <a:t> </a:t>
            </a:r>
            <a:r>
              <a:rPr lang="en-GB" dirty="0" err="1">
                <a:solidFill>
                  <a:srgbClr val="000000"/>
                </a:solidFill>
              </a:rPr>
              <a:t>foghlam</a:t>
            </a:r>
            <a:r>
              <a:rPr lang="en-GB" dirty="0">
                <a:solidFill>
                  <a:srgbClr val="000000"/>
                </a:solidFill>
              </a:rPr>
              <a:t> a </a:t>
            </a:r>
            <a:r>
              <a:rPr lang="en-GB" dirty="0" err="1">
                <a:solidFill>
                  <a:srgbClr val="000000"/>
                </a:solidFill>
              </a:rPr>
              <a:t>thoirt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dhuinn</a:t>
            </a:r>
            <a:r>
              <a:rPr lang="en-GB" dirty="0">
                <a:solidFill>
                  <a:srgbClr val="000000"/>
                </a:solidFill>
              </a:rPr>
              <a:t> mu </a:t>
            </a:r>
            <a:r>
              <a:rPr lang="en-GB" dirty="0" err="1">
                <a:solidFill>
                  <a:srgbClr val="000000"/>
                </a:solidFill>
              </a:rPr>
              <a:t>mhac</a:t>
            </a:r>
            <a:r>
              <a:rPr lang="en-GB" dirty="0">
                <a:solidFill>
                  <a:srgbClr val="000000"/>
                </a:solidFill>
              </a:rPr>
              <a:t> an </a:t>
            </a:r>
            <a:r>
              <a:rPr lang="en-GB" dirty="0" err="1">
                <a:solidFill>
                  <a:srgbClr val="000000"/>
                </a:solidFill>
              </a:rPr>
              <a:t>duine</a:t>
            </a:r>
            <a:r>
              <a:rPr lang="en-GB" dirty="0">
                <a:solidFill>
                  <a:srgbClr val="000000"/>
                </a:solidFill>
              </a:rPr>
              <a:t>? </a:t>
            </a:r>
            <a:r>
              <a:rPr lang="en-GB" dirty="0" err="1">
                <a:solidFill>
                  <a:srgbClr val="000000"/>
                </a:solidFill>
              </a:rPr>
              <a:t>Ciamar</a:t>
            </a:r>
            <a:r>
              <a:rPr lang="en-GB" dirty="0">
                <a:solidFill>
                  <a:srgbClr val="000000"/>
                </a:solidFill>
              </a:rPr>
              <a:t> a </a:t>
            </a:r>
            <a:r>
              <a:rPr lang="en-GB" dirty="0" err="1">
                <a:solidFill>
                  <a:srgbClr val="000000"/>
                </a:solidFill>
              </a:rPr>
              <a:t>tha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ealain</a:t>
            </a:r>
            <a:r>
              <a:rPr lang="en-GB" dirty="0">
                <a:solidFill>
                  <a:srgbClr val="000000"/>
                </a:solidFill>
              </a:rPr>
              <a:t> air do </a:t>
            </a:r>
            <a:r>
              <a:rPr lang="en-GB" dirty="0" err="1">
                <a:solidFill>
                  <a:srgbClr val="000000"/>
                </a:solidFill>
              </a:rPr>
              <a:t>chuideachadh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nad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bheatha</a:t>
            </a:r>
            <a:r>
              <a:rPr lang="en-GB" dirty="0">
                <a:solidFill>
                  <a:srgbClr val="000000"/>
                </a:solidFill>
              </a:rPr>
              <a:t>? </a:t>
            </a:r>
            <a:r>
              <a:rPr lang="en-GB" dirty="0" err="1">
                <a:solidFill>
                  <a:srgbClr val="000000"/>
                </a:solidFill>
              </a:rPr>
              <a:t>Dè</a:t>
            </a:r>
            <a:r>
              <a:rPr lang="en-GB" dirty="0">
                <a:solidFill>
                  <a:srgbClr val="000000"/>
                </a:solidFill>
              </a:rPr>
              <a:t> </a:t>
            </a:r>
            <a:r>
              <a:rPr lang="en-GB" dirty="0" err="1">
                <a:solidFill>
                  <a:srgbClr val="000000"/>
                </a:solidFill>
              </a:rPr>
              <a:t>tha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thu</a:t>
            </a:r>
            <a:r>
              <a:rPr lang="en-GB" dirty="0">
                <a:solidFill>
                  <a:srgbClr val="000000"/>
                </a:solidFill>
              </a:rPr>
              <a:t> air </a:t>
            </a:r>
            <a:r>
              <a:rPr lang="en-GB" dirty="0" err="1">
                <a:solidFill>
                  <a:srgbClr val="000000"/>
                </a:solidFill>
              </a:rPr>
              <a:t>ionnsachadh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bho</a:t>
            </a:r>
            <a:r>
              <a:rPr lang="en-GB" dirty="0">
                <a:solidFill>
                  <a:srgbClr val="000000"/>
                </a:solidFill>
              </a:rPr>
              <a:t> Ullmann?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603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E40D94D-8B6A-B441-D777-2D87D629C2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5100" y="736493"/>
            <a:ext cx="12884920" cy="937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US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18 </a:t>
            </a:r>
            <a:r>
              <a:rPr lang="en-US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US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Sgrìobhadh</a:t>
            </a:r>
            <a:r>
              <a:rPr lang="en-US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US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Pearsanta</a:t>
            </a:r>
            <a:r>
              <a:rPr lang="en-US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US" kern="12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–</a:t>
            </a:r>
            <a:r>
              <a:rPr lang="en-US" kern="12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Gnìomh</a:t>
            </a:r>
            <a:r>
              <a:rPr lang="en-US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, </a:t>
            </a:r>
            <a:r>
              <a:rPr lang="en-US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Sgrìobhadh</a:t>
            </a:r>
            <a:r>
              <a:rPr lang="en-US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US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Slaodach</a:t>
            </a:r>
            <a:endParaRPr lang="en-US" dirty="0">
              <a:latin typeface="Calibri Light" panose="020F0302020204030204" pitchFamily="34" charset="0"/>
              <a:ea typeface="+mj-lt"/>
              <a:cs typeface="Calibri Light" panose="020F03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8A77BE-68C2-885C-8688-71668ABE4E2F}"/>
              </a:ext>
            </a:extLst>
          </p:cNvPr>
          <p:cNvSpPr txBox="1">
            <a:spLocks/>
          </p:cNvSpPr>
          <p:nvPr/>
        </p:nvSpPr>
        <p:spPr>
          <a:xfrm>
            <a:off x="935100" y="1384494"/>
            <a:ext cx="4289381" cy="1313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43590">
              <a:spcBef>
                <a:spcPts val="813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 defTabSz="743590">
              <a:spcBef>
                <a:spcPts val="813"/>
              </a:spcBef>
              <a:buNone/>
            </a:pPr>
            <a:r>
              <a:rPr lang="en-GB" sz="1600" dirty="0"/>
              <a:t>Nise 's </a:t>
            </a:r>
            <a:r>
              <a:rPr lang="en-GB" sz="1600" dirty="0" err="1"/>
              <a:t>gu</a:t>
            </a:r>
            <a:r>
              <a:rPr lang="en-GB" sz="1600" dirty="0"/>
              <a:t> </a:t>
            </a:r>
            <a:r>
              <a:rPr lang="en-GB" sz="1600" dirty="0" err="1"/>
              <a:t>bheil</a:t>
            </a:r>
            <a:r>
              <a:rPr lang="en-GB" sz="1600" dirty="0"/>
              <a:t> </a:t>
            </a:r>
            <a:r>
              <a:rPr lang="en-GB" sz="1600" dirty="0" err="1"/>
              <a:t>thu</a:t>
            </a:r>
            <a:r>
              <a:rPr lang="en-GB" sz="1600" dirty="0"/>
              <a:t> air </a:t>
            </a:r>
            <a:r>
              <a:rPr lang="en-GB" sz="1600" dirty="0" err="1"/>
              <a:t>smaoineachadh</a:t>
            </a:r>
            <a:r>
              <a:rPr lang="en-GB" sz="1600" dirty="0"/>
              <a:t> mu </a:t>
            </a:r>
            <a:r>
              <a:rPr lang="en-GB" sz="1600" dirty="0" err="1"/>
              <a:t>dheidhinn</a:t>
            </a:r>
            <a:r>
              <a:rPr lang="en-GB" sz="1600" dirty="0"/>
              <a:t> nan </a:t>
            </a:r>
            <a:r>
              <a:rPr lang="en-GB" sz="1600" dirty="0" err="1"/>
              <a:t>ceistean</a:t>
            </a:r>
            <a:r>
              <a:rPr lang="en-GB" sz="1600" dirty="0"/>
              <a:t> sin, </a:t>
            </a:r>
            <a:r>
              <a:rPr lang="en-GB" sz="1600" dirty="0" err="1"/>
              <a:t>sgrìobh</a:t>
            </a:r>
            <a:r>
              <a:rPr lang="en-GB" sz="1600" dirty="0"/>
              <a:t> </a:t>
            </a:r>
            <a:r>
              <a:rPr lang="en-GB" sz="1600" dirty="0" err="1"/>
              <a:t>paragraf</a:t>
            </a:r>
            <a:r>
              <a:rPr lang="en-GB" sz="1600" dirty="0"/>
              <a:t> </a:t>
            </a:r>
            <a:r>
              <a:rPr lang="en-GB" sz="1600" dirty="0" err="1"/>
              <a:t>goirid</a:t>
            </a:r>
            <a:r>
              <a:rPr lang="en-GB" sz="1600" dirty="0"/>
              <a:t> a' </a:t>
            </a:r>
            <a:r>
              <a:rPr lang="en-GB" sz="1600" dirty="0" err="1"/>
              <a:t>cleachdadh</a:t>
            </a:r>
            <a:r>
              <a:rPr lang="en-GB" sz="1600" dirty="0"/>
              <a:t> </a:t>
            </a:r>
            <a:r>
              <a:rPr lang="en-GB" sz="1600" dirty="0" err="1"/>
              <a:t>cuideachaidhean</a:t>
            </a:r>
            <a:r>
              <a:rPr lang="en-GB" sz="1600" dirty="0"/>
              <a:t> </a:t>
            </a:r>
            <a:r>
              <a:rPr lang="en-GB" sz="1600" dirty="0" err="1"/>
              <a:t>Sgrìobhadh</a:t>
            </a:r>
            <a:r>
              <a:rPr lang="en-GB" sz="1600" dirty="0"/>
              <a:t> </a:t>
            </a:r>
            <a:r>
              <a:rPr lang="en-GB" sz="1600" dirty="0" err="1"/>
              <a:t>Slaodach</a:t>
            </a:r>
            <a:r>
              <a:rPr lang="en-GB" sz="1600" dirty="0"/>
              <a:t> </a:t>
            </a:r>
            <a:r>
              <a:rPr lang="en-GB" sz="1600" dirty="0" err="1"/>
              <a:t>gus</a:t>
            </a:r>
            <a:r>
              <a:rPr lang="en-GB" sz="1600" dirty="0"/>
              <a:t> do </a:t>
            </a:r>
            <a:r>
              <a:rPr lang="en-GB" sz="1600" dirty="0" err="1"/>
              <a:t>chuideachadh</a:t>
            </a:r>
            <a:r>
              <a:rPr lang="en-GB" sz="1600" dirty="0"/>
              <a:t>. </a:t>
            </a:r>
            <a:endParaRPr lang="en-GB" sz="1600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E8E74-6123-A545-B806-9CC3F488076B}"/>
              </a:ext>
            </a:extLst>
          </p:cNvPr>
          <p:cNvSpPr txBox="1"/>
          <p:nvPr/>
        </p:nvSpPr>
        <p:spPr>
          <a:xfrm>
            <a:off x="6096000" y="1384494"/>
            <a:ext cx="4600804" cy="51911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85420" indent="-185420" defTabSz="743590">
              <a:spcBef>
                <a:spcPts val="813"/>
              </a:spcBef>
            </a:pPr>
            <a:endParaRPr lang="en-GB" sz="1400" kern="1200" dirty="0">
              <a:solidFill>
                <a:schemeClr val="tx1"/>
              </a:solidFill>
              <a:latin typeface="+mn-lt"/>
              <a:cs typeface="Calibri" panose="020F0502020204030204"/>
            </a:endParaRPr>
          </a:p>
          <a:p>
            <a:pPr marL="185420" indent="-185420" defTabSz="743590">
              <a:spcBef>
                <a:spcPts val="813"/>
              </a:spcBef>
            </a:pPr>
            <a:r>
              <a:rPr lang="en-GB" sz="1400" dirty="0" err="1"/>
              <a:t>Feumaidh</a:t>
            </a:r>
            <a:r>
              <a:rPr lang="en-GB" sz="1400" dirty="0"/>
              <a:t> </a:t>
            </a:r>
            <a:r>
              <a:rPr lang="en-GB" sz="1400" dirty="0" err="1"/>
              <a:t>seantans</a:t>
            </a:r>
            <a:r>
              <a:rPr lang="en-GB" sz="1400" dirty="0"/>
              <a:t> 1</a:t>
            </a:r>
            <a:r>
              <a:rPr lang="en-GB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400" dirty="0" err="1"/>
              <a:t>tòiseachadh</a:t>
            </a:r>
            <a:r>
              <a:rPr lang="en-GB" sz="1400" dirty="0"/>
              <a:t> leis an </a:t>
            </a:r>
            <a:r>
              <a:rPr lang="en-GB" sz="1400" dirty="0" err="1"/>
              <a:t>abairt</a:t>
            </a:r>
            <a:r>
              <a:rPr lang="en-GB" sz="1400" dirty="0"/>
              <a:t>: </a:t>
            </a:r>
            <a:endParaRPr lang="en-GB" sz="1400" dirty="0">
              <a:cs typeface="Calibri"/>
            </a:endParaRPr>
          </a:p>
          <a:p>
            <a:pPr marL="185420" indent="-185420" defTabSz="743590">
              <a:spcBef>
                <a:spcPts val="813"/>
              </a:spcBef>
            </a:pPr>
            <a:r>
              <a:rPr lang="en-GB" sz="1400" i="1" dirty="0" err="1"/>
              <a:t>Tha</a:t>
            </a:r>
            <a:r>
              <a:rPr lang="en-GB" sz="1400" i="1" dirty="0"/>
              <a:t> </a:t>
            </a:r>
            <a:r>
              <a:rPr lang="en-GB" sz="1400" i="1" dirty="0" err="1"/>
              <a:t>ealain</a:t>
            </a:r>
            <a:r>
              <a:rPr lang="en-GB" sz="1400" i="1" dirty="0"/>
              <a:t> </a:t>
            </a:r>
            <a:r>
              <a:rPr lang="en-GB" sz="1400" i="1" dirty="0" err="1"/>
              <a:t>chiùil</a:t>
            </a:r>
            <a:r>
              <a:rPr lang="en-GB" sz="1400" i="1" dirty="0"/>
              <a:t> </a:t>
            </a:r>
            <a:r>
              <a:rPr lang="en-GB" sz="1400" i="1" dirty="0" err="1"/>
              <a:t>cudromach</a:t>
            </a:r>
            <a:r>
              <a:rPr lang="en-GB" sz="1400" i="1" dirty="0"/>
              <a:t> </a:t>
            </a:r>
            <a:r>
              <a:rPr lang="en-GB" sz="1400" i="1" dirty="0" err="1"/>
              <a:t>dhomhsa</a:t>
            </a:r>
            <a:r>
              <a:rPr lang="en-GB" sz="1400" i="1" dirty="0"/>
              <a:t> </a:t>
            </a:r>
            <a:r>
              <a:rPr lang="en-GB" sz="1400" i="1" dirty="0" err="1"/>
              <a:t>oir</a:t>
            </a:r>
            <a:r>
              <a:rPr lang="en-GB" sz="1400" i="1" dirty="0"/>
              <a:t>... </a:t>
            </a:r>
            <a:endParaRPr lang="en-GB" sz="1400" dirty="0"/>
          </a:p>
          <a:p>
            <a:pPr marL="185420" indent="-185420" defTabSz="743590">
              <a:spcBef>
                <a:spcPts val="813"/>
              </a:spcBef>
            </a:pPr>
            <a:r>
              <a:rPr lang="en-GB" sz="1400" dirty="0" err="1">
                <a:ea typeface="+mn-lt"/>
                <a:cs typeface="+mn-lt"/>
              </a:rPr>
              <a:t>Feumaidh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seantans</a:t>
            </a:r>
            <a:r>
              <a:rPr lang="en-GB" sz="1400" dirty="0">
                <a:ea typeface="+mn-lt"/>
                <a:cs typeface="+mn-lt"/>
              </a:rPr>
              <a:t> </a:t>
            </a:r>
            <a:r>
              <a:rPr lang="en-GB" sz="1400" dirty="0"/>
              <a:t>2</a:t>
            </a:r>
            <a:r>
              <a:rPr lang="en-GB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400" dirty="0"/>
              <a:t>am </a:t>
            </a:r>
            <a:r>
              <a:rPr lang="en-GB" sz="1400" dirty="0" err="1"/>
              <a:t>pàtran</a:t>
            </a:r>
            <a:r>
              <a:rPr lang="en-GB" sz="1400" dirty="0"/>
              <a:t> </a:t>
            </a:r>
            <a:r>
              <a:rPr lang="en-GB" sz="1400" dirty="0" err="1"/>
              <a:t>seo</a:t>
            </a:r>
            <a:r>
              <a:rPr lang="en-GB" sz="1400" dirty="0"/>
              <a:t> a </a:t>
            </a:r>
            <a:r>
              <a:rPr lang="en-GB" sz="1400" dirty="0" err="1"/>
              <a:t>leantainn</a:t>
            </a:r>
            <a:r>
              <a:rPr lang="en-GB" sz="1400" kern="1200" dirty="0">
                <a:latin typeface="+mn-lt"/>
                <a:ea typeface="+mn-ea"/>
                <a:cs typeface="+mn-cs"/>
              </a:rPr>
              <a:t>:</a:t>
            </a:r>
            <a:endParaRPr lang="en-GB" sz="1400" kern="1200" dirty="0">
              <a:latin typeface="+mn-lt"/>
              <a:cs typeface="Calibri"/>
            </a:endParaRPr>
          </a:p>
          <a:p>
            <a:pPr defTabSz="743590">
              <a:spcBef>
                <a:spcPts val="813"/>
              </a:spcBef>
            </a:pPr>
            <a:r>
              <a:rPr lang="en-GB" sz="1400" i="1" dirty="0" err="1">
                <a:cs typeface="Calibri"/>
              </a:rPr>
              <a:t>Seachd</a:t>
            </a:r>
            <a:r>
              <a:rPr lang="en-GB" sz="1400" i="1" dirty="0">
                <a:cs typeface="Calibri"/>
              </a:rPr>
              <a:t> </a:t>
            </a:r>
            <a:r>
              <a:rPr lang="en-GB" sz="1400" i="1" dirty="0" err="1">
                <a:cs typeface="Calibri"/>
              </a:rPr>
              <a:t>faclan</a:t>
            </a:r>
            <a:r>
              <a:rPr lang="en-GB" sz="1400" i="1" dirty="0">
                <a:cs typeface="Calibri"/>
              </a:rPr>
              <a:t> fada</a:t>
            </a:r>
            <a:endParaRPr lang="en-GB" sz="1400" i="1" kern="1200" dirty="0">
              <a:latin typeface="+mn-lt"/>
              <a:cs typeface="Calibri"/>
            </a:endParaRPr>
          </a:p>
          <a:p>
            <a:pPr marL="185420" indent="-185420" defTabSz="743590">
              <a:spcBef>
                <a:spcPts val="813"/>
              </a:spcBef>
            </a:pPr>
            <a:r>
              <a:rPr lang="en-GB" sz="1400" dirty="0" err="1">
                <a:ea typeface="+mn-lt"/>
                <a:cs typeface="+mn-lt"/>
              </a:rPr>
              <a:t>Feumaidh</a:t>
            </a:r>
            <a:r>
              <a:rPr lang="en-GB" sz="1400" dirty="0">
                <a:ea typeface="+mn-lt"/>
                <a:cs typeface="+mn-lt"/>
              </a:rPr>
              <a:t> </a:t>
            </a:r>
            <a:r>
              <a:rPr lang="en-GB" sz="1400" dirty="0" err="1">
                <a:ea typeface="+mn-lt"/>
                <a:cs typeface="+mn-lt"/>
              </a:rPr>
              <a:t>seantans</a:t>
            </a:r>
            <a:r>
              <a:rPr lang="en-GB" sz="1400" dirty="0">
                <a:ea typeface="+mn-lt"/>
                <a:cs typeface="+mn-lt"/>
              </a:rPr>
              <a:t> </a:t>
            </a:r>
            <a:r>
              <a:rPr lang="en-GB" sz="1400" kern="1200" dirty="0">
                <a:latin typeface="+mn-lt"/>
                <a:ea typeface="+mn-ea"/>
                <a:cs typeface="+mn-cs"/>
              </a:rPr>
              <a:t>3 </a:t>
            </a:r>
            <a:r>
              <a:rPr lang="en-GB" sz="1400" dirty="0"/>
              <a:t>am </a:t>
            </a:r>
            <a:r>
              <a:rPr lang="en-GB" sz="1400" dirty="0" err="1"/>
              <a:t>facal</a:t>
            </a:r>
            <a:r>
              <a:rPr lang="en-GB" sz="1400" dirty="0"/>
              <a:t> a </a:t>
            </a:r>
            <a:r>
              <a:rPr lang="en-GB" sz="1400" dirty="0" err="1"/>
              <a:t>ghabhail</a:t>
            </a:r>
            <a:r>
              <a:rPr lang="en-GB" sz="1400" dirty="0"/>
              <a:t> a-</a:t>
            </a:r>
            <a:r>
              <a:rPr lang="en-GB" sz="1400" dirty="0" err="1"/>
              <a:t>staigh</a:t>
            </a:r>
            <a:r>
              <a:rPr lang="en-GB" sz="1400" kern="1200" dirty="0">
                <a:latin typeface="+mn-lt"/>
                <a:ea typeface="+mn-ea"/>
                <a:cs typeface="+mn-cs"/>
              </a:rPr>
              <a:t>:</a:t>
            </a:r>
            <a:endParaRPr lang="en-GB" dirty="0">
              <a:ea typeface="+mn-ea"/>
              <a:cs typeface="+mn-cs"/>
            </a:endParaRPr>
          </a:p>
          <a:p>
            <a:pPr defTabSz="743590">
              <a:spcBef>
                <a:spcPts val="813"/>
              </a:spcBef>
            </a:pPr>
            <a:r>
              <a:rPr lang="en-GB" sz="1400" i="1" dirty="0" err="1"/>
              <a:t>Dìcheall</a:t>
            </a:r>
            <a:r>
              <a:rPr lang="en-GB" sz="1400" i="1" dirty="0"/>
              <a:t> NEO  </a:t>
            </a:r>
            <a:r>
              <a:rPr lang="en-GB" sz="1400" i="1" kern="1200" dirty="0">
                <a:latin typeface="+mn-lt"/>
                <a:ea typeface="+mn-ea"/>
                <a:cs typeface="+mn-cs"/>
              </a:rPr>
              <a:t>façade</a:t>
            </a:r>
            <a:r>
              <a:rPr lang="en-GB" sz="1400" dirty="0"/>
              <a:t> </a:t>
            </a:r>
            <a:endParaRPr lang="en-GB" sz="1400" kern="1200" dirty="0">
              <a:latin typeface="+mn-lt"/>
              <a:cs typeface="Calibri"/>
            </a:endParaRPr>
          </a:p>
          <a:p>
            <a:pPr marL="185420" indent="-185420" defTabSz="743590">
              <a:spcBef>
                <a:spcPts val="813"/>
              </a:spcBef>
            </a:pPr>
            <a:r>
              <a:rPr lang="en-GB" sz="1400" dirty="0" err="1">
                <a:ea typeface="+mn-lt"/>
                <a:cs typeface="+mn-lt"/>
              </a:rPr>
              <a:t>Feumaidh</a:t>
            </a:r>
            <a:r>
              <a:rPr lang="en-GB" sz="1400" dirty="0">
                <a:ea typeface="+mn-lt"/>
                <a:cs typeface="+mn-lt"/>
              </a:rPr>
              <a:t> </a:t>
            </a:r>
            <a:r>
              <a:rPr lang="en-GB" sz="1400" dirty="0" err="1">
                <a:ea typeface="+mn-lt"/>
                <a:cs typeface="+mn-lt"/>
              </a:rPr>
              <a:t>seantans</a:t>
            </a:r>
            <a:r>
              <a:rPr lang="en-GB" sz="1400" dirty="0">
                <a:ea typeface="+mn-lt"/>
                <a:cs typeface="+mn-lt"/>
              </a:rPr>
              <a:t> </a:t>
            </a:r>
            <a:r>
              <a:rPr lang="en-GB" sz="1400" dirty="0"/>
              <a:t> </a:t>
            </a:r>
            <a:r>
              <a:rPr lang="en-GB" sz="1400" kern="1200" dirty="0">
                <a:latin typeface="+mn-lt"/>
                <a:ea typeface="+mn-ea"/>
                <a:cs typeface="+mn-cs"/>
              </a:rPr>
              <a:t>4 </a:t>
            </a:r>
            <a:r>
              <a:rPr lang="en-GB" sz="1400" dirty="0" err="1"/>
              <a:t>tòiseachadh</a:t>
            </a:r>
            <a:r>
              <a:rPr lang="en-GB" sz="1400" dirty="0"/>
              <a:t> leis an </a:t>
            </a:r>
            <a:r>
              <a:rPr lang="en-GB" sz="1400" dirty="0" err="1"/>
              <a:t>fhacal</a:t>
            </a:r>
            <a:r>
              <a:rPr lang="en-GB" sz="1400" dirty="0"/>
              <a:t>: </a:t>
            </a:r>
            <a:endParaRPr lang="en-GB" dirty="0"/>
          </a:p>
          <a:p>
            <a:pPr marL="185420" indent="-185420" defTabSz="743590">
              <a:spcBef>
                <a:spcPts val="813"/>
              </a:spcBef>
            </a:pPr>
            <a:r>
              <a:rPr lang="en-GB" sz="1400" i="1" dirty="0"/>
              <a:t>Ged </a:t>
            </a:r>
            <a:endParaRPr lang="en-GB" kern="1200" dirty="0">
              <a:latin typeface="+mn-lt"/>
              <a:cs typeface="Calibri" panose="020F0502020204030204"/>
            </a:endParaRPr>
          </a:p>
          <a:p>
            <a:pPr marL="185420" indent="-185420" defTabSz="743590">
              <a:spcBef>
                <a:spcPts val="813"/>
              </a:spcBef>
            </a:pPr>
            <a:r>
              <a:rPr lang="en-GB" sz="1400" dirty="0" err="1">
                <a:ea typeface="+mn-lt"/>
                <a:cs typeface="+mn-lt"/>
              </a:rPr>
              <a:t>Feumaidh</a:t>
            </a:r>
            <a:r>
              <a:rPr lang="en-GB" sz="1400" dirty="0">
                <a:ea typeface="+mn-lt"/>
                <a:cs typeface="+mn-lt"/>
              </a:rPr>
              <a:t> </a:t>
            </a:r>
            <a:r>
              <a:rPr lang="en-GB" sz="1400" dirty="0" err="1">
                <a:ea typeface="+mn-lt"/>
                <a:cs typeface="+mn-lt"/>
              </a:rPr>
              <a:t>seantans</a:t>
            </a:r>
            <a:r>
              <a:rPr lang="en-GB" sz="1400" dirty="0">
                <a:ea typeface="+mn-lt"/>
                <a:cs typeface="+mn-lt"/>
              </a:rPr>
              <a:t> </a:t>
            </a:r>
            <a:r>
              <a:rPr lang="en-GB" sz="1400" dirty="0"/>
              <a:t> </a:t>
            </a:r>
            <a:r>
              <a:rPr lang="en-GB" sz="1400" kern="1200" dirty="0">
                <a:latin typeface="+mn-lt"/>
                <a:ea typeface="+mn-ea"/>
                <a:cs typeface="+mn-cs"/>
              </a:rPr>
              <a:t>5 </a:t>
            </a:r>
            <a:r>
              <a:rPr lang="en-GB" sz="1400" dirty="0"/>
              <a:t>a </a:t>
            </a:r>
            <a:r>
              <a:rPr lang="en-GB" sz="1400" dirty="0" err="1"/>
              <a:t>bhith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kern="1200" dirty="0">
                <a:latin typeface="+mn-lt"/>
                <a:ea typeface="+mn-ea"/>
                <a:cs typeface="+mn-cs"/>
              </a:rPr>
              <a:t>:</a:t>
            </a:r>
            <a:endParaRPr lang="en-GB" dirty="0">
              <a:ea typeface="+mn-ea"/>
              <a:cs typeface="+mn-cs"/>
            </a:endParaRPr>
          </a:p>
          <a:p>
            <a:pPr marL="0" indent="0" defTabSz="743590">
              <a:spcBef>
                <a:spcPts val="813"/>
              </a:spcBef>
              <a:buNone/>
            </a:pPr>
            <a:r>
              <a:rPr lang="en-GB" sz="1400" i="1" dirty="0" err="1"/>
              <a:t>Cheist</a:t>
            </a:r>
            <a:endParaRPr lang="en-GB" sz="1400" i="1" kern="1200" dirty="0" err="1">
              <a:latin typeface="+mn-lt"/>
              <a:cs typeface="Calibri"/>
            </a:endParaRPr>
          </a:p>
          <a:p>
            <a:pPr marL="185420" indent="-185420" defTabSz="743590">
              <a:spcBef>
                <a:spcPts val="813"/>
              </a:spcBef>
            </a:pPr>
            <a:r>
              <a:rPr lang="en-GB" sz="1400" dirty="0" err="1">
                <a:ea typeface="+mn-lt"/>
                <a:cs typeface="+mn-lt"/>
              </a:rPr>
              <a:t>Feumaidh</a:t>
            </a:r>
            <a:r>
              <a:rPr lang="en-GB" sz="1400" dirty="0">
                <a:ea typeface="+mn-lt"/>
                <a:cs typeface="+mn-lt"/>
              </a:rPr>
              <a:t> </a:t>
            </a:r>
            <a:r>
              <a:rPr lang="en-GB" sz="1400" dirty="0" err="1">
                <a:ea typeface="+mn-lt"/>
                <a:cs typeface="+mn-lt"/>
              </a:rPr>
              <a:t>seantans</a:t>
            </a:r>
            <a:r>
              <a:rPr lang="en-GB" sz="1400" dirty="0">
                <a:ea typeface="+mn-lt"/>
                <a:cs typeface="+mn-lt"/>
              </a:rPr>
              <a:t> </a:t>
            </a:r>
            <a:r>
              <a:rPr lang="en-GB" sz="1400" dirty="0"/>
              <a:t> </a:t>
            </a:r>
            <a:r>
              <a:rPr lang="en-GB" sz="1400" kern="1200" dirty="0">
                <a:latin typeface="+mn-lt"/>
                <a:ea typeface="+mn-ea"/>
                <a:cs typeface="+mn-cs"/>
              </a:rPr>
              <a:t>6 </a:t>
            </a:r>
            <a:r>
              <a:rPr lang="en-GB" sz="1400" dirty="0" err="1"/>
              <a:t>gabhail</a:t>
            </a:r>
            <a:r>
              <a:rPr lang="en-GB" sz="1400" dirty="0"/>
              <a:t> a-</a:t>
            </a:r>
            <a:r>
              <a:rPr lang="en-GB" sz="1400" dirty="0" err="1"/>
              <a:t>staigh</a:t>
            </a:r>
            <a:r>
              <a:rPr lang="en-GB" sz="1400" kern="1200" dirty="0">
                <a:latin typeface="+mn-lt"/>
                <a:ea typeface="+mn-ea"/>
                <a:cs typeface="+mn-cs"/>
              </a:rPr>
              <a:t>:</a:t>
            </a:r>
            <a:endParaRPr lang="en-GB" dirty="0">
              <a:ea typeface="+mn-ea"/>
              <a:cs typeface="+mn-cs"/>
            </a:endParaRPr>
          </a:p>
          <a:p>
            <a:pPr defTabSz="743590">
              <a:spcBef>
                <a:spcPts val="813"/>
              </a:spcBef>
            </a:pPr>
            <a:r>
              <a:rPr lang="en-GB" sz="1400" i="1" dirty="0" err="1"/>
              <a:t>Gnìomhair</a:t>
            </a:r>
            <a:r>
              <a:rPr lang="en-GB" sz="1400" i="1" dirty="0"/>
              <a:t> </a:t>
            </a:r>
            <a:r>
              <a:rPr lang="en-GB" sz="1400" i="1" dirty="0" err="1"/>
              <a:t>mòdail</a:t>
            </a:r>
            <a:r>
              <a:rPr lang="en-GB" sz="1400" i="1" dirty="0"/>
              <a:t> (</a:t>
            </a:r>
            <a:r>
              <a:rPr lang="en-GB" sz="1400" i="1" dirty="0" err="1"/>
              <a:t>bu</a:t>
            </a:r>
            <a:r>
              <a:rPr lang="en-GB" sz="1400" i="1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400" i="1" dirty="0" err="1"/>
              <a:t>chòir</a:t>
            </a:r>
            <a:r>
              <a:rPr lang="en-GB" sz="1400" i="1" dirty="0"/>
              <a:t>, </a:t>
            </a:r>
            <a:r>
              <a:rPr lang="en-GB" sz="1400" i="1" dirty="0" err="1"/>
              <a:t>dh'fhaodadh</a:t>
            </a:r>
            <a:r>
              <a:rPr lang="en-GB" sz="1400" i="1" dirty="0"/>
              <a:t>, </a:t>
            </a:r>
            <a:r>
              <a:rPr lang="en-GB" sz="1400" i="1" dirty="0" err="1"/>
              <a:t>faodar</a:t>
            </a:r>
            <a:r>
              <a:rPr lang="en-GB" sz="1400" i="1" dirty="0"/>
              <a:t>, </a:t>
            </a:r>
            <a:r>
              <a:rPr lang="en-GB" sz="1400" i="1" dirty="0" err="1"/>
              <a:t>feumaidh</a:t>
            </a:r>
            <a:r>
              <a:rPr lang="en-GB" sz="1400" i="1" dirty="0"/>
              <a:t>, </a:t>
            </a:r>
            <a:r>
              <a:rPr lang="en-GB" sz="1400" i="1" kern="1200" dirty="0">
                <a:latin typeface="+mn-lt"/>
                <a:ea typeface="+mn-ea"/>
                <a:cs typeface="+mn-cs"/>
              </a:rPr>
              <a:t>modal verb (should, would, may, must, can, have to…)</a:t>
            </a:r>
            <a:endParaRPr lang="en-GB" sz="1400" i="1" kern="1200" dirty="0">
              <a:latin typeface="+mn-lt"/>
              <a:cs typeface="Calibri"/>
            </a:endParaRPr>
          </a:p>
          <a:p>
            <a:pPr marL="185420" indent="-185420" defTabSz="743590">
              <a:spcBef>
                <a:spcPts val="813"/>
              </a:spcBef>
            </a:pPr>
            <a:r>
              <a:rPr lang="en-GB" sz="1400" dirty="0" err="1">
                <a:ea typeface="+mn-lt"/>
                <a:cs typeface="+mn-lt"/>
              </a:rPr>
              <a:t>Feumaidh</a:t>
            </a:r>
            <a:r>
              <a:rPr lang="en-GB" sz="1400" dirty="0">
                <a:ea typeface="+mn-lt"/>
                <a:cs typeface="+mn-lt"/>
              </a:rPr>
              <a:t> </a:t>
            </a:r>
            <a:r>
              <a:rPr lang="en-GB" sz="1400" dirty="0" err="1">
                <a:ea typeface="+mn-lt"/>
                <a:cs typeface="+mn-lt"/>
              </a:rPr>
              <a:t>seantans</a:t>
            </a:r>
            <a:r>
              <a:rPr lang="en-GB" sz="1400" dirty="0">
                <a:ea typeface="+mn-lt"/>
                <a:cs typeface="+mn-lt"/>
              </a:rPr>
              <a:t> </a:t>
            </a:r>
            <a:r>
              <a:rPr lang="en-GB" sz="1400" kern="1200" dirty="0">
                <a:latin typeface="+mn-lt"/>
                <a:ea typeface="+mn-ea"/>
                <a:cs typeface="+mn-cs"/>
              </a:rPr>
              <a:t>7 </a:t>
            </a:r>
            <a:r>
              <a:rPr lang="en-GB" sz="1400" dirty="0" err="1"/>
              <a:t>tòiseachadh</a:t>
            </a:r>
            <a:r>
              <a:rPr lang="en-GB" sz="1400" dirty="0"/>
              <a:t> le</a:t>
            </a:r>
            <a:r>
              <a:rPr lang="en-GB" sz="1400" kern="1200" dirty="0">
                <a:latin typeface="+mn-lt"/>
                <a:ea typeface="+mn-ea"/>
                <a:cs typeface="+mn-cs"/>
              </a:rPr>
              <a:t>:</a:t>
            </a:r>
            <a:endParaRPr lang="en-GB" dirty="0">
              <a:ea typeface="+mn-ea"/>
              <a:cs typeface="+mn-cs"/>
            </a:endParaRPr>
          </a:p>
          <a:p>
            <a:pPr defTabSz="743590">
              <a:spcBef>
                <a:spcPts val="813"/>
              </a:spcBef>
            </a:pPr>
            <a:r>
              <a:rPr lang="en-GB" sz="1400" i="1" dirty="0"/>
              <a:t>Aig a' </a:t>
            </a:r>
            <a:r>
              <a:rPr lang="en-GB" sz="1400" i="1" dirty="0" err="1"/>
              <a:t>cheann</a:t>
            </a:r>
            <a:r>
              <a:rPr lang="en-GB" sz="1400" i="1" dirty="0"/>
              <a:t> </a:t>
            </a:r>
            <a:r>
              <a:rPr lang="en-GB" sz="1400" i="1" dirty="0" err="1"/>
              <a:t>thall</a:t>
            </a:r>
            <a:r>
              <a:rPr lang="en-GB" sz="1400" i="1" kern="1200" dirty="0">
                <a:latin typeface="+mn-lt"/>
                <a:ea typeface="+mn-ea"/>
                <a:cs typeface="+mn-cs"/>
              </a:rPr>
              <a:t>, </a:t>
            </a:r>
            <a:r>
              <a:rPr lang="en-GB" sz="1400" i="1" dirty="0" err="1"/>
              <a:t>tha</a:t>
            </a:r>
            <a:r>
              <a:rPr lang="en-GB" sz="1400" i="1" dirty="0"/>
              <a:t> Ullmann</a:t>
            </a:r>
            <a:r>
              <a:rPr lang="en-GB" sz="1400" i="1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400" i="1" dirty="0"/>
              <a:t>air </a:t>
            </a:r>
            <a:r>
              <a:rPr lang="en-GB" sz="1400" i="1" dirty="0" err="1"/>
              <a:t>ionnsachadh</a:t>
            </a:r>
            <a:r>
              <a:rPr lang="en-GB" sz="1400" i="1" dirty="0"/>
              <a:t> </a:t>
            </a:r>
            <a:r>
              <a:rPr lang="en-GB" sz="1400" i="1" dirty="0" err="1"/>
              <a:t>dhomh</a:t>
            </a:r>
            <a:r>
              <a:rPr lang="en-GB" sz="1400" i="1" dirty="0"/>
              <a:t> </a:t>
            </a:r>
            <a:r>
              <a:rPr lang="en-GB" sz="1400" i="1" dirty="0" err="1"/>
              <a:t>gu</a:t>
            </a:r>
            <a:r>
              <a:rPr lang="en-GB" sz="1400" i="1" dirty="0"/>
              <a:t> </a:t>
            </a:r>
            <a:r>
              <a:rPr lang="en-GB" sz="1400" i="1" dirty="0" err="1"/>
              <a:t>bheil</a:t>
            </a:r>
            <a:r>
              <a:rPr lang="en-GB" sz="1400" i="1" dirty="0"/>
              <a:t>... </a:t>
            </a:r>
            <a:endParaRPr lang="en-GB" sz="1400" i="1" kern="12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0404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4BB5-7B53-ECBA-9E83-D62BF4B7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28" y="1584325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19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Sònrachadh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Aon Neach–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tidsear​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F2263-CFFE-C9D9-0147-B2AA3534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928" y="3074669"/>
            <a:ext cx="10515600" cy="4138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'S e </a:t>
            </a:r>
            <a:r>
              <a:rPr lang="en-GB" dirty="0" err="1"/>
              <a:t>gnìomh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an t-</a:t>
            </a:r>
            <a:r>
              <a:rPr lang="en-GB" dirty="0" err="1"/>
              <a:t>ionnsachadh</a:t>
            </a:r>
            <a:r>
              <a:rPr lang="en-GB" dirty="0"/>
              <a:t> </a:t>
            </a:r>
            <a:r>
              <a:rPr lang="en-GB" dirty="0" err="1"/>
              <a:t>ceangailte</a:t>
            </a:r>
            <a:r>
              <a:rPr lang="en-GB" dirty="0"/>
              <a:t> </a:t>
            </a:r>
            <a:r>
              <a:rPr lang="en-GB" dirty="0" err="1"/>
              <a:t>ri</a:t>
            </a:r>
            <a:r>
              <a:rPr lang="en-GB" dirty="0"/>
              <a:t> Ullmann a </a:t>
            </a:r>
            <a:r>
              <a:rPr lang="en-GB" dirty="0" err="1"/>
              <a:t>neartachadh</a:t>
            </a:r>
            <a:r>
              <a:rPr lang="en-GB" dirty="0"/>
              <a:t> </a:t>
            </a:r>
            <a:r>
              <a:rPr lang="en-GB" dirty="0" err="1"/>
              <a:t>agus</a:t>
            </a:r>
            <a:r>
              <a:rPr lang="en-GB" dirty="0"/>
              <a:t> 's </a:t>
            </a:r>
            <a:r>
              <a:rPr lang="en-GB" dirty="0" err="1"/>
              <a:t>urrainnear</a:t>
            </a:r>
            <a:r>
              <a:rPr lang="en-GB" dirty="0"/>
              <a:t> a </a:t>
            </a:r>
            <a:r>
              <a:rPr lang="en-GB" dirty="0" err="1"/>
              <a:t>dhèanamh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 an </a:t>
            </a:r>
            <a:r>
              <a:rPr lang="en-GB" dirty="0" err="1"/>
              <a:t>cruth</a:t>
            </a:r>
            <a:r>
              <a:rPr lang="en-GB" dirty="0"/>
              <a:t> </a:t>
            </a:r>
            <a:r>
              <a:rPr lang="en-GB" dirty="0" err="1"/>
              <a:t>postair</a:t>
            </a:r>
            <a:r>
              <a:rPr lang="en-GB" dirty="0"/>
              <a:t>.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32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4E158-CC71-1BC1-8477-6BB5024D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6873"/>
            <a:ext cx="10515600" cy="7446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ts val="2280"/>
              </a:lnSpc>
              <a:buNone/>
            </a:pPr>
            <a:r>
              <a:rPr lang="en-GB" sz="1800" dirty="0" err="1"/>
              <a:t>Neartaich</a:t>
            </a:r>
            <a:r>
              <a:rPr lang="en-GB" sz="1800" dirty="0"/>
              <a:t> an t-</a:t>
            </a:r>
            <a:r>
              <a:rPr lang="en-GB" sz="1800" dirty="0" err="1"/>
              <a:t>ionnsachadh</a:t>
            </a:r>
            <a:r>
              <a:rPr lang="en-GB" sz="1800" dirty="0"/>
              <a:t> </a:t>
            </a:r>
            <a:r>
              <a:rPr lang="en-GB" sz="1800" dirty="0" err="1"/>
              <a:t>agad</a:t>
            </a:r>
            <a:r>
              <a:rPr lang="en-GB" sz="1800" dirty="0"/>
              <a:t> le </a:t>
            </a:r>
            <a:r>
              <a:rPr lang="en-GB" sz="1800" dirty="0" err="1"/>
              <a:t>bhith</a:t>
            </a:r>
            <a:r>
              <a:rPr lang="en-GB" sz="1800" dirty="0"/>
              <a:t> a' </a:t>
            </a:r>
            <a:r>
              <a:rPr lang="en-GB" sz="1800" dirty="0" err="1"/>
              <a:t>cruthachadh</a:t>
            </a:r>
            <a:r>
              <a:rPr lang="en-GB" sz="1800" dirty="0"/>
              <a:t> </a:t>
            </a:r>
            <a:r>
              <a:rPr lang="en-GB" sz="1800" dirty="0" err="1"/>
              <a:t>postair</a:t>
            </a:r>
            <a:r>
              <a:rPr lang="en-GB" sz="1800" dirty="0"/>
              <a:t> leis an </a:t>
            </a:r>
            <a:r>
              <a:rPr lang="en-GB" sz="1800" dirty="0" err="1"/>
              <a:t>fhiosrachadh</a:t>
            </a:r>
            <a:r>
              <a:rPr lang="en-GB" sz="1800" dirty="0"/>
              <a:t> a </a:t>
            </a:r>
            <a:r>
              <a:rPr lang="en-GB" sz="1800" dirty="0" err="1"/>
              <a:t>leanas</a:t>
            </a:r>
            <a:r>
              <a:rPr lang="en-GB" sz="1800" dirty="0"/>
              <a:t>. Bu </a:t>
            </a:r>
            <a:r>
              <a:rPr lang="en-GB" sz="1800" dirty="0" err="1"/>
              <a:t>chòir</a:t>
            </a:r>
            <a:r>
              <a:rPr lang="en-GB" sz="1800" dirty="0"/>
              <a:t> </a:t>
            </a:r>
            <a:r>
              <a:rPr lang="en-GB" sz="1800" dirty="0" err="1"/>
              <a:t>dhut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ceistean</a:t>
            </a:r>
            <a:r>
              <a:rPr lang="en-GB" sz="1800" dirty="0"/>
              <a:t> </a:t>
            </a:r>
            <a:r>
              <a:rPr lang="en-GB" sz="1800" dirty="0" err="1"/>
              <a:t>ath-sgrìobhadh</a:t>
            </a:r>
            <a:r>
              <a:rPr lang="en-GB" sz="1800" dirty="0"/>
              <a:t> </a:t>
            </a:r>
            <a:r>
              <a:rPr lang="en-GB" sz="1800" dirty="0" err="1"/>
              <a:t>dhan</a:t>
            </a:r>
            <a:r>
              <a:rPr lang="en-GB" sz="1800" dirty="0"/>
              <a:t> </a:t>
            </a:r>
            <a:r>
              <a:rPr lang="en-GB" sz="1800" dirty="0" err="1"/>
              <a:t>phostair</a:t>
            </a:r>
            <a:r>
              <a:rPr lang="en-GB" sz="1800" dirty="0"/>
              <a:t> </a:t>
            </a:r>
            <a:r>
              <a:rPr lang="en-GB" sz="1800" dirty="0" err="1"/>
              <a:t>agad</a:t>
            </a:r>
            <a:r>
              <a:rPr lang="en-GB" sz="1800" dirty="0"/>
              <a:t> </a:t>
            </a:r>
            <a:r>
              <a:rPr lang="en-GB" sz="1800" dirty="0" err="1"/>
              <a:t>agus</a:t>
            </a:r>
            <a:r>
              <a:rPr lang="en-GB" sz="1800" dirty="0"/>
              <a:t> an </a:t>
            </a:r>
            <a:r>
              <a:rPr lang="en-GB" sz="1800" dirty="0" err="1"/>
              <a:t>uiread</a:t>
            </a:r>
            <a:r>
              <a:rPr lang="en-GB" sz="1800" dirty="0"/>
              <a:t> a </a:t>
            </a:r>
            <a:r>
              <a:rPr lang="en-GB" sz="1800" dirty="0" err="1"/>
              <a:t>dh'fhiosrachadh</a:t>
            </a:r>
            <a:r>
              <a:rPr lang="en-GB" sz="1800" dirty="0"/>
              <a:t> 's as </a:t>
            </a:r>
            <a:r>
              <a:rPr lang="en-GB" sz="1800" dirty="0" err="1"/>
              <a:t>urrainn</a:t>
            </a:r>
            <a:r>
              <a:rPr lang="en-GB" sz="1800" dirty="0"/>
              <a:t> </a:t>
            </a:r>
            <a:r>
              <a:rPr lang="en-GB" sz="1800" dirty="0" err="1"/>
              <a:t>dhut</a:t>
            </a:r>
            <a:r>
              <a:rPr lang="en-GB" sz="1800" dirty="0"/>
              <a:t> a </a:t>
            </a:r>
            <a:r>
              <a:rPr lang="en-GB" sz="1800" dirty="0" err="1"/>
              <a:t>thoirt</a:t>
            </a:r>
            <a:r>
              <a:rPr lang="en-GB" sz="1800" dirty="0"/>
              <a:t> </a:t>
            </a:r>
            <a:r>
              <a:rPr lang="en-GB" sz="1800" dirty="0" err="1"/>
              <a:t>nad</a:t>
            </a:r>
            <a:r>
              <a:rPr lang="en-GB" sz="1800" dirty="0"/>
              <a:t> </a:t>
            </a:r>
            <a:r>
              <a:rPr lang="en-GB" sz="1800" dirty="0" err="1"/>
              <a:t>fhreagairtean</a:t>
            </a:r>
            <a:r>
              <a:rPr lang="en-GB" sz="1800" dirty="0"/>
              <a:t>.</a:t>
            </a:r>
            <a:endParaRPr lang="en-GB" sz="1800" dirty="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AB5D23-F5AA-D854-B7A1-EEAD961424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6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19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Sònrachadh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Aon Neach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Viktor Ullmann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EAA02F-4EA7-2C47-2FDE-F51AE7210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6858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 err="1"/>
              <a:t>Ciamar</a:t>
            </a:r>
            <a:r>
              <a:rPr lang="en-GB" sz="2000" dirty="0"/>
              <a:t> a </a:t>
            </a:r>
            <a:r>
              <a:rPr lang="en-GB" sz="2000" dirty="0" err="1"/>
              <a:t>mhìneachadh</a:t>
            </a:r>
            <a:r>
              <a:rPr lang="en-GB" sz="2000" dirty="0"/>
              <a:t> </a:t>
            </a:r>
            <a:r>
              <a:rPr lang="en-GB" sz="2000" dirty="0" err="1"/>
              <a:t>tu</a:t>
            </a:r>
            <a:r>
              <a:rPr lang="en-GB" sz="2000" dirty="0"/>
              <a:t> an </a:t>
            </a:r>
            <a:r>
              <a:rPr lang="en-GB" sz="2000" dirty="0" err="1"/>
              <a:t>neach</a:t>
            </a:r>
            <a:r>
              <a:rPr lang="en-GB" sz="2000" dirty="0"/>
              <a:t> </a:t>
            </a:r>
            <a:r>
              <a:rPr lang="en-GB" sz="2000" dirty="0" err="1"/>
              <a:t>seo</a:t>
            </a:r>
            <a:r>
              <a:rPr lang="en-GB" sz="2000" dirty="0"/>
              <a:t>?</a:t>
            </a:r>
          </a:p>
          <a:p>
            <a:r>
              <a:rPr lang="en-GB" sz="2000" dirty="0" err="1"/>
              <a:t>Cò</a:t>
            </a:r>
            <a:r>
              <a:rPr lang="en-GB" sz="2000" dirty="0"/>
              <a:t> </a:t>
            </a:r>
            <a:r>
              <a:rPr lang="en-GB" sz="2000" dirty="0" err="1"/>
              <a:t>dha</a:t>
            </a:r>
            <a:r>
              <a:rPr lang="en-GB" sz="2000" dirty="0"/>
              <a:t> a </a:t>
            </a:r>
            <a:r>
              <a:rPr lang="en-GB" sz="2000" dirty="0" err="1"/>
              <a:t>tha</a:t>
            </a:r>
            <a:r>
              <a:rPr lang="en-GB" sz="2000" dirty="0"/>
              <a:t> an </a:t>
            </a:r>
            <a:r>
              <a:rPr lang="en-GB" sz="2000" dirty="0" err="1"/>
              <a:t>neach</a:t>
            </a:r>
            <a:r>
              <a:rPr lang="en-GB" sz="2000" dirty="0"/>
              <a:t> </a:t>
            </a:r>
            <a:r>
              <a:rPr lang="en-GB" sz="2000" dirty="0" err="1"/>
              <a:t>seo</a:t>
            </a:r>
            <a:r>
              <a:rPr lang="en-GB" sz="2000" dirty="0"/>
              <a:t> air </a:t>
            </a:r>
            <a:r>
              <a:rPr lang="en-GB" sz="2000" dirty="0" err="1"/>
              <a:t>aithneachadh</a:t>
            </a:r>
            <a:r>
              <a:rPr lang="en-GB" sz="2000" dirty="0"/>
              <a:t> 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mhòr</a:t>
            </a:r>
            <a:r>
              <a:rPr lang="en-GB" sz="2000" dirty="0"/>
              <a:t> </a:t>
            </a:r>
            <a:r>
              <a:rPr lang="en-GB" sz="2000" dirty="0" err="1"/>
              <a:t>chuid</a:t>
            </a:r>
            <a:r>
              <a:rPr lang="en-GB" sz="2000" dirty="0"/>
              <a:t>? </a:t>
            </a:r>
            <a:endParaRPr lang="en-GB" sz="2000" dirty="0">
              <a:cs typeface="Calibri"/>
            </a:endParaRPr>
          </a:p>
          <a:p>
            <a:r>
              <a:rPr lang="en-GB" sz="2000" dirty="0" err="1"/>
              <a:t>Dè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daoine</a:t>
            </a:r>
            <a:r>
              <a:rPr lang="en-GB" sz="2000" dirty="0"/>
              <a:t>/</a:t>
            </a:r>
            <a:r>
              <a:rPr lang="en-GB" sz="2000" dirty="0" err="1"/>
              <a:t>àiteachan</a:t>
            </a:r>
            <a:r>
              <a:rPr lang="en-GB" sz="2000" dirty="0"/>
              <a:t> </a:t>
            </a:r>
            <a:r>
              <a:rPr lang="en-GB" sz="2000" dirty="0" err="1"/>
              <a:t>eile</a:t>
            </a:r>
            <a:r>
              <a:rPr lang="en-GB" sz="2000" dirty="0"/>
              <a:t> a </a:t>
            </a:r>
            <a:r>
              <a:rPr lang="en-GB" sz="2000" dirty="0" err="1"/>
              <a:t>tha</a:t>
            </a:r>
            <a:r>
              <a:rPr lang="en-GB" sz="2000" dirty="0"/>
              <a:t> </a:t>
            </a:r>
            <a:r>
              <a:rPr lang="en-GB" sz="2000" dirty="0" err="1"/>
              <a:t>ceangailte</a:t>
            </a:r>
            <a:r>
              <a:rPr lang="en-GB" sz="2000" dirty="0"/>
              <a:t> </a:t>
            </a:r>
            <a:r>
              <a:rPr lang="en-GB" sz="2000" dirty="0" err="1"/>
              <a:t>ris</a:t>
            </a:r>
            <a:r>
              <a:rPr lang="en-GB" sz="2000" dirty="0"/>
              <a:t> an </a:t>
            </a:r>
            <a:r>
              <a:rPr lang="en-GB" sz="2000" dirty="0" err="1"/>
              <a:t>neach</a:t>
            </a:r>
            <a:r>
              <a:rPr lang="en-GB" sz="2000" dirty="0"/>
              <a:t> </a:t>
            </a:r>
            <a:r>
              <a:rPr lang="en-GB" sz="2000" dirty="0" err="1"/>
              <a:t>seo</a:t>
            </a:r>
            <a:r>
              <a:rPr lang="en-GB" sz="2000" dirty="0"/>
              <a:t>? </a:t>
            </a:r>
            <a:endParaRPr lang="en-GB" sz="2000" dirty="0">
              <a:cs typeface="Calibri"/>
            </a:endParaRPr>
          </a:p>
          <a:p>
            <a:r>
              <a:rPr lang="en-GB" sz="2000" dirty="0" err="1"/>
              <a:t>Dè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prìomh-fhìrinnean</a:t>
            </a:r>
            <a:r>
              <a:rPr lang="en-GB" sz="2000" dirty="0"/>
              <a:t> as </a:t>
            </a:r>
            <a:r>
              <a:rPr lang="en-GB" sz="2000" dirty="0" err="1"/>
              <a:t>urrainn</a:t>
            </a:r>
            <a:r>
              <a:rPr lang="en-GB" sz="2000" dirty="0"/>
              <a:t> </a:t>
            </a:r>
            <a:r>
              <a:rPr lang="en-GB" sz="2000" dirty="0" err="1"/>
              <a:t>dhut</a:t>
            </a:r>
            <a:r>
              <a:rPr lang="en-GB" sz="2000" dirty="0"/>
              <a:t> </a:t>
            </a:r>
            <a:r>
              <a:rPr lang="en-GB" sz="2000" dirty="0" err="1"/>
              <a:t>cuimhneachadh</a:t>
            </a:r>
            <a:r>
              <a:rPr lang="en-GB" sz="2000" dirty="0"/>
              <a:t> mun </a:t>
            </a:r>
            <a:r>
              <a:rPr lang="en-GB" sz="2000" dirty="0" err="1"/>
              <a:t>neach</a:t>
            </a:r>
            <a:r>
              <a:rPr lang="en-GB" sz="2000" dirty="0"/>
              <a:t>? </a:t>
            </a:r>
            <a:endParaRPr lang="en-US" sz="2000" dirty="0"/>
          </a:p>
          <a:p>
            <a:r>
              <a:rPr lang="en-GB" sz="2000" dirty="0" err="1"/>
              <a:t>Cruthaich</a:t>
            </a:r>
            <a:r>
              <a:rPr lang="en-GB" sz="2000" dirty="0"/>
              <a:t> </a:t>
            </a:r>
            <a:r>
              <a:rPr lang="en-GB" sz="2000" dirty="0" err="1"/>
              <a:t>ceist</a:t>
            </a:r>
            <a:r>
              <a:rPr lang="en-GB" sz="2000" dirty="0"/>
              <a:t> far as e an </a:t>
            </a:r>
            <a:r>
              <a:rPr lang="en-GB" sz="2000" dirty="0" err="1"/>
              <a:t>neach</a:t>
            </a:r>
            <a:r>
              <a:rPr lang="en-GB" sz="2000" dirty="0"/>
              <a:t> am </a:t>
            </a:r>
            <a:r>
              <a:rPr lang="en-GB" sz="2000" dirty="0" err="1"/>
              <a:t>freagairt</a:t>
            </a:r>
            <a:r>
              <a:rPr lang="en-GB" sz="2000" dirty="0"/>
              <a:t>. </a:t>
            </a:r>
            <a:endParaRPr lang="en-GB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95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2B554D-8E89-6B4F-A7E1-A42E51C42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E1F58-3ED8-5D8C-5DCE-2ED6D4AEB028}"/>
              </a:ext>
            </a:extLst>
          </p:cNvPr>
          <p:cNvSpPr txBox="1"/>
          <p:nvPr/>
        </p:nvSpPr>
        <p:spPr>
          <a:xfrm>
            <a:off x="520700" y="3556001"/>
            <a:ext cx="1119505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effectLst/>
                <a:latin typeface="FS Emeric" panose="02000503040000020004" pitchFamily="2" charset="77"/>
              </a:rPr>
              <a:t>Still I Rise </a:t>
            </a:r>
            <a:r>
              <a:rPr lang="en-GB" sz="1400" b="1" dirty="0">
                <a:effectLst/>
                <a:latin typeface="FS Emeric" panose="02000503040000020004" pitchFamily="2" charset="77"/>
              </a:rPr>
              <a:t>is Supported by</a:t>
            </a:r>
            <a:r>
              <a:rPr lang="en-GB" sz="1400" dirty="0">
                <a:effectLst/>
                <a:latin typeface="FS Emeric" panose="02000503040000020004" pitchFamily="2" charset="77"/>
              </a:rPr>
              <a:t>:</a:t>
            </a:r>
          </a:p>
          <a:p>
            <a:pPr algn="ctr"/>
            <a:r>
              <a:rPr lang="en-GB" sz="1400" dirty="0">
                <a:effectLst/>
                <a:latin typeface="FS Emeric Light" panose="02000503040000020004" pitchFamily="2" charset="77"/>
              </a:rPr>
              <a:t>Aberdeen City Council, Aberdeen Endowments Trust, Alexander Moncur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Balgay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Children’s Society,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The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Boshier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-Hinton Foundation,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Castansa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Educational Institute of Scotland, The Ettrick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Forteviot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Gannochy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Hugh Fraser Foundation, Jimmie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Cairncross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Charitable Trust, Leach Family Charitable Trust, Leisure &amp; Culture Dundee,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MEB Charitable Trust, Nancie Massey Charitable Trust, New Park Educational Trust, Northwood Charitable Trust, PF Charitable Trust,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Scott-Davidson Charitable Trust, Scottish Association for Music Education, Steel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Tillyloss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Trades House of Glasgow,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Verden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Sykes Trust, Walter Scott Giving Group.</a:t>
            </a:r>
          </a:p>
          <a:p>
            <a:endParaRPr lang="en-US" sz="1300" dirty="0">
              <a:latin typeface="FS Emeric Light" panose="02000503040000020004" pitchFamily="2" charset="77"/>
            </a:endParaRP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1F85388-439D-4897-C42F-24A6C2120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960366"/>
            <a:ext cx="1999743" cy="2341634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F1D2E29-F3A6-0BFA-DB64-71DECE304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1" y="5742042"/>
            <a:ext cx="2201623" cy="311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B4783-A831-95E2-6D95-52E6D7FD30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9" y="5458108"/>
            <a:ext cx="7772400" cy="8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9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7B6E2F2-364D-1880-DD6B-61F88E821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139541"/>
              </p:ext>
            </p:extLst>
          </p:nvPr>
        </p:nvGraphicFramePr>
        <p:xfrm>
          <a:off x="469846" y="1404432"/>
          <a:ext cx="1119146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865">
                  <a:extLst>
                    <a:ext uri="{9D8B030D-6E8A-4147-A177-3AD203B41FA5}">
                      <a16:colId xmlns:a16="http://schemas.microsoft.com/office/drawing/2014/main" val="2451544712"/>
                    </a:ext>
                  </a:extLst>
                </a:gridCol>
                <a:gridCol w="2797865">
                  <a:extLst>
                    <a:ext uri="{9D8B030D-6E8A-4147-A177-3AD203B41FA5}">
                      <a16:colId xmlns:a16="http://schemas.microsoft.com/office/drawing/2014/main" val="2054335727"/>
                    </a:ext>
                  </a:extLst>
                </a:gridCol>
                <a:gridCol w="2797865">
                  <a:extLst>
                    <a:ext uri="{9D8B030D-6E8A-4147-A177-3AD203B41FA5}">
                      <a16:colId xmlns:a16="http://schemas.microsoft.com/office/drawing/2014/main" val="3728005705"/>
                    </a:ext>
                  </a:extLst>
                </a:gridCol>
                <a:gridCol w="2797865">
                  <a:extLst>
                    <a:ext uri="{9D8B030D-6E8A-4147-A177-3AD203B41FA5}">
                      <a16:colId xmlns:a16="http://schemas.microsoft.com/office/drawing/2014/main" val="20458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Briathrachas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Mìneachadh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Co-fhacal Sìmplidh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Gnìomh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9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façade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'S e </a:t>
                      </a:r>
                      <a:r>
                        <a:rPr lang="en-GB" b="1" i="0" u="none" strike="noStrike" dirty="0">
                          <a:solidFill>
                            <a:srgbClr val="C12D30"/>
                          </a:solidFill>
                          <a:effectLst/>
                          <a:latin typeface="+mn-lt"/>
                        </a:rPr>
                        <a:t>façade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theireadh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air 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togalach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h-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àirid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fear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mòr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agus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a'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phàirt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a'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coimhead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a-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air an t-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sràid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 </a:t>
                      </a:r>
                    </a:p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'S e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coltas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taobh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a-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muigh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th'ann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am </a:t>
                      </a:r>
                      <a:r>
                        <a:rPr lang="en-GB" b="1" i="0" u="none" strike="noStrike" dirty="0">
                          <a:solidFill>
                            <a:srgbClr val="C12D30"/>
                          </a:solidFill>
                          <a:effectLst/>
                          <a:latin typeface="+mn-lt"/>
                        </a:rPr>
                        <a:t>façade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agus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dh'aona-ghnothach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thoirt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dhut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deargadh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ceàrr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mu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chuideigin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neo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rudeigin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Aghaidh</a:t>
                      </a:r>
                      <a:r>
                        <a:rPr lang="en-GB" dirty="0"/>
                        <a:t> neo </a:t>
                      </a:r>
                      <a:r>
                        <a:rPr lang="en-GB" dirty="0" err="1"/>
                        <a:t>aghaidh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choimheach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Cuir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crìoch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air an t-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seantans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a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leanas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a'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cleachdadh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an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fhacail</a:t>
                      </a:r>
                      <a:r>
                        <a:rPr lang="en-GB" dirty="0"/>
                        <a:t> </a:t>
                      </a:r>
                      <a:r>
                        <a:rPr lang="en-GB" b="1" dirty="0"/>
                        <a:t>façade</a:t>
                      </a:r>
                      <a:r>
                        <a:rPr lang="en-GB" dirty="0"/>
                        <a:t>…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Bha an </a:t>
                      </a:r>
                      <a:r>
                        <a:rPr lang="en-GB" dirty="0" err="1"/>
                        <a:t>sgrìobhadair-ciùil</a:t>
                      </a:r>
                      <a:r>
                        <a:rPr lang="en-GB" dirty="0"/>
                        <a:t> </a:t>
                      </a:r>
                      <a:r>
                        <a:rPr lang="en-GB" dirty="0" err="1"/>
                        <a:t>uabhasach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iomagaineach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ron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chuirm-chiùil</a:t>
                      </a:r>
                      <a:r>
                        <a:rPr lang="en-GB" dirty="0"/>
                        <a:t>, ach </a:t>
                      </a:r>
                      <a:r>
                        <a:rPr lang="en-GB" dirty="0" err="1"/>
                        <a:t>bha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fios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aige</a:t>
                      </a:r>
                      <a:r>
                        <a:rPr lang="en-GB" dirty="0"/>
                        <a:t> gun </a:t>
                      </a:r>
                      <a:r>
                        <a:rPr lang="en-GB" dirty="0" err="1"/>
                        <a:t>robh</a:t>
                      </a:r>
                      <a:r>
                        <a:rPr lang="en-GB" dirty="0"/>
                        <a:t> an orchestra </a:t>
                      </a:r>
                      <a:r>
                        <a:rPr lang="en-GB" dirty="0" err="1"/>
                        <a:t>gu</a:t>
                      </a:r>
                      <a:r>
                        <a:rPr lang="en-GB" dirty="0"/>
                        <a:t> </a:t>
                      </a:r>
                      <a:r>
                        <a:rPr lang="en-GB" dirty="0" err="1"/>
                        <a:t>bhith</a:t>
                      </a:r>
                      <a:r>
                        <a:rPr lang="en-GB" dirty="0"/>
                        <a:t> cur </a:t>
                      </a:r>
                      <a:r>
                        <a:rPr lang="en-GB" dirty="0" err="1"/>
                        <a:t>earbsa</a:t>
                      </a:r>
                      <a:r>
                        <a:rPr lang="en-GB" dirty="0"/>
                        <a:t> ann...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92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Stad neo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casg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chur air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adhartas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neo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suidheachadh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doirbh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gd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Ath-sgrìobh is crìochnaich: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 err="1"/>
                        <a:t>Tha</a:t>
                      </a:r>
                      <a:r>
                        <a:rPr lang="en-GB" dirty="0"/>
                        <a:t> e </a:t>
                      </a:r>
                      <a:r>
                        <a:rPr lang="en-GB" dirty="0" err="1"/>
                        <a:t>cudromach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nach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leig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thu</a:t>
                      </a:r>
                      <a:r>
                        <a:rPr lang="en-GB" dirty="0"/>
                        <a:t> dad </a:t>
                      </a:r>
                      <a:r>
                        <a:rPr lang="en-GB" b="1" dirty="0" err="1"/>
                        <a:t>bacadh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a chur air do </a:t>
                      </a:r>
                      <a:r>
                        <a:rPr lang="en-GB" dirty="0" err="1"/>
                        <a:t>chluich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oir</a:t>
                      </a:r>
                      <a:r>
                        <a:rPr lang="en-GB" dirty="0"/>
                        <a:t>...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726658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87A043FD-0A31-BB50-61AE-7DCF5B80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1" y="259318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1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– </a:t>
            </a:r>
            <a:r>
              <a:rPr lang="gd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Gnìomh Briathrachais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9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6004EF-9108-C22E-6F80-4CAEDB9F2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488992"/>
              </p:ext>
            </p:extLst>
          </p:nvPr>
        </p:nvGraphicFramePr>
        <p:xfrm>
          <a:off x="445604" y="1774818"/>
          <a:ext cx="11300786" cy="4157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782">
                  <a:extLst>
                    <a:ext uri="{9D8B030D-6E8A-4147-A177-3AD203B41FA5}">
                      <a16:colId xmlns:a16="http://schemas.microsoft.com/office/drawing/2014/main" val="2451544712"/>
                    </a:ext>
                  </a:extLst>
                </a:gridCol>
                <a:gridCol w="2674305">
                  <a:extLst>
                    <a:ext uri="{9D8B030D-6E8A-4147-A177-3AD203B41FA5}">
                      <a16:colId xmlns:a16="http://schemas.microsoft.com/office/drawing/2014/main" val="2054335727"/>
                    </a:ext>
                  </a:extLst>
                </a:gridCol>
                <a:gridCol w="2808502">
                  <a:extLst>
                    <a:ext uri="{9D8B030D-6E8A-4147-A177-3AD203B41FA5}">
                      <a16:colId xmlns:a16="http://schemas.microsoft.com/office/drawing/2014/main" val="3728005705"/>
                    </a:ext>
                  </a:extLst>
                </a:gridCol>
                <a:gridCol w="2825197">
                  <a:extLst>
                    <a:ext uri="{9D8B030D-6E8A-4147-A177-3AD203B41FA5}">
                      <a16:colId xmlns:a16="http://schemas.microsoft.com/office/drawing/2014/main" val="204589900"/>
                    </a:ext>
                  </a:extLst>
                </a:gridCol>
              </a:tblGrid>
              <a:tr h="510109">
                <a:tc>
                  <a:txBody>
                    <a:bodyPr/>
                    <a:lstStyle/>
                    <a:p>
                      <a:r>
                        <a:rPr lang="en-GB" dirty="0"/>
                        <a:t>Briathrachas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Mìneachadh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Co-fhacal Sìmplidh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Gnìomh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90439"/>
                  </a:ext>
                </a:extLst>
              </a:tr>
              <a:tr h="1635144">
                <a:tc>
                  <a:txBody>
                    <a:bodyPr/>
                    <a:lstStyle/>
                    <a:p>
                      <a:r>
                        <a:rPr lang="en-GB" dirty="0" err="1"/>
                        <a:t>cliùteach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Tha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urram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aig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daoine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 air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air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obair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,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àite-ionnsachaidh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 neo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gniomh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GB" sz="1800" b="1" i="0" u="none" strike="noStrike" noProof="0" dirty="0" err="1">
                          <a:solidFill>
                            <a:srgbClr val="FF0000"/>
                          </a:solidFill>
                          <a:effectLst/>
                        </a:rPr>
                        <a:t>cliùteach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urramaichte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gd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Ath-sgrìobh is crìochnaich...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b="0" dirty="0"/>
                        <a:t>'S toil leam an </a:t>
                      </a:r>
                      <a:r>
                        <a:rPr lang="en-GB" b="0" dirty="0" err="1"/>
                        <a:t>ceòladair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cliùteach</a:t>
                      </a:r>
                      <a:r>
                        <a:rPr lang="en-GB" b="0" dirty="0"/>
                        <a:t>.. </a:t>
                      </a:r>
                      <a:r>
                        <a:rPr lang="en-GB" b="0" dirty="0" err="1"/>
                        <a:t>oir</a:t>
                      </a:r>
                      <a:r>
                        <a:rPr lang="en-GB" b="0" dirty="0"/>
                        <a:t>... 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333860"/>
                  </a:ext>
                </a:extLst>
              </a:tr>
              <a:tr h="20124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ath-leumachd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</a:rPr>
                        <a:t>Tha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</a:rPr>
                        <a:t>rudeiginn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</a:rPr>
                        <a:t>ath-leumach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</a:rPr>
                        <a:t>làidir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</a:rPr>
                        <a:t>agus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 cha </a:t>
                      </a:r>
                      <a:r>
                        <a:rPr lang="en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</a:rPr>
                        <a:t>tèid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</a:rPr>
                        <a:t>cron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 a </a:t>
                      </a:r>
                      <a:r>
                        <a:rPr lang="en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</a:rPr>
                        <a:t>dhèanamh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 air </a:t>
                      </a:r>
                      <a:r>
                        <a:rPr lang="en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</a:rPr>
                        <a:t>gu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</a:rPr>
                        <a:t>furasta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, mar sin 's e </a:t>
                      </a:r>
                      <a:r>
                        <a:rPr lang="en-GB" sz="1800" b="1" i="0" u="none" strike="noStrike" noProof="0" dirty="0" err="1">
                          <a:solidFill>
                            <a:srgbClr val="FF0000"/>
                          </a:solidFill>
                          <a:effectLst/>
                        </a:rPr>
                        <a:t>ath-leumachd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 am </a:t>
                      </a:r>
                      <a:r>
                        <a:rPr lang="en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</a:rPr>
                        <a:t>modh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</a:rPr>
                        <a:t>leantalach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 de 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gun a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bhith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gabhail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thairis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gd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Ath-sgrìobh is crìochnaich...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 err="1"/>
                        <a:t>Sheall</a:t>
                      </a:r>
                      <a:r>
                        <a:rPr lang="en-GB" dirty="0"/>
                        <a:t> mise </a:t>
                      </a:r>
                      <a:r>
                        <a:rPr lang="en-GB" b="1" dirty="0" err="1"/>
                        <a:t>ath-leumachd</a:t>
                      </a:r>
                      <a:r>
                        <a:rPr lang="en-GB" b="1" dirty="0"/>
                        <a:t> </a:t>
                      </a:r>
                      <a:r>
                        <a:rPr lang="en-GB" b="0" dirty="0" err="1"/>
                        <a:t>nuair</a:t>
                      </a:r>
                      <a:r>
                        <a:rPr lang="en-GB" b="0" dirty="0"/>
                        <a:t>... 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81485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6AC6A9CE-0785-5D90-8073-8A05B52A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6" y="568238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1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– </a:t>
            </a:r>
            <a:r>
              <a:rPr lang="gd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Gnìomh Briathrachais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5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3749F96-5D1D-6E4D-9F16-D53B8C07F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039743"/>
              </p:ext>
            </p:extLst>
          </p:nvPr>
        </p:nvGraphicFramePr>
        <p:xfrm>
          <a:off x="640492" y="1998619"/>
          <a:ext cx="10515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4515447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5433572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280057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458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Briathrachas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Mìneachadh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Co-fhacal Sìmplidh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Gnìomh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9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tur-</a:t>
                      </a:r>
                      <a:r>
                        <a:rPr lang="en-GB" dirty="0" err="1"/>
                        <a:t>smachdach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'S e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siostam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poilitigeach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 </a:t>
                      </a:r>
                      <a:r>
                        <a:rPr lang="en-GB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tur-</a:t>
                      </a:r>
                      <a:r>
                        <a:rPr lang="en-GB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smachdach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nuair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nach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eil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ach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aon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phartaidh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cionnn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h-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uile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rud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agus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nach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leig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partaidh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eile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bhith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nan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aghaidh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Siostam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riaghlaidh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aon-phartaidh</a:t>
                      </a:r>
                      <a:r>
                        <a:rPr lang="en-GB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gd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Lorg frith-fhaclan (facal a cheart-aghaidh) dhen fhacal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b="1" dirty="0"/>
                        <a:t>tur-</a:t>
                      </a:r>
                      <a:r>
                        <a:rPr lang="en-GB" b="1" dirty="0" err="1"/>
                        <a:t>smachdach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6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 err="1"/>
                        <a:t>buaireasach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gd-GB" sz="18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Tha àm, àite neo càirdeas </a:t>
                      </a:r>
                      <a:r>
                        <a:rPr lang="gd-GB" sz="1800" b="1" i="0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buaireasach </a:t>
                      </a:r>
                      <a:r>
                        <a:rPr lang="gd-GB" sz="18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nuair a tha tòrr atharrachadh ann, mì-chinnt agus aimhreit.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aimhreiteach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gd-GB" sz="1800" b="0" i="0" u="none" strike="noStrike" noProof="0" dirty="0">
                          <a:latin typeface="Calibri"/>
                        </a:rPr>
                        <a:t>Dèan dealbh de trì </a:t>
                      </a:r>
                      <a:r>
                        <a:rPr lang="gd-GB" sz="1800" b="0" i="1" u="none" strike="noStrike" noProof="0" dirty="0" err="1">
                          <a:latin typeface="Calibri"/>
                        </a:rPr>
                        <a:t>emojis</a:t>
                      </a:r>
                      <a:r>
                        <a:rPr lang="gd-GB" sz="1800" b="0" i="0" u="none" strike="noStrike" noProof="0" dirty="0">
                          <a:latin typeface="Calibri"/>
                        </a:rPr>
                        <a:t> a tha a' riochdachadh an fhacail </a:t>
                      </a:r>
                      <a:r>
                        <a:rPr lang="gd-GB" sz="1800" b="1" i="0" u="none" strike="noStrike" noProof="0" dirty="0">
                          <a:latin typeface="Calibri"/>
                        </a:rPr>
                        <a:t>buaireasach.</a:t>
                      </a:r>
                      <a:endParaRPr lang="gd-GB" sz="1800" i="0" u="none" strike="noStrike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26100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320C8115-8F47-BAF8-69CD-3BB061CE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92" y="673056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1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– </a:t>
            </a:r>
            <a:r>
              <a:rPr lang="gd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Gnìomh Briathrachais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7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27972E1-06B8-336D-DA8D-AC83F9DE6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476555"/>
              </p:ext>
            </p:extLst>
          </p:nvPr>
        </p:nvGraphicFramePr>
        <p:xfrm>
          <a:off x="452362" y="2410735"/>
          <a:ext cx="11287276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819">
                  <a:extLst>
                    <a:ext uri="{9D8B030D-6E8A-4147-A177-3AD203B41FA5}">
                      <a16:colId xmlns:a16="http://schemas.microsoft.com/office/drawing/2014/main" val="2451544712"/>
                    </a:ext>
                  </a:extLst>
                </a:gridCol>
                <a:gridCol w="2821819">
                  <a:extLst>
                    <a:ext uri="{9D8B030D-6E8A-4147-A177-3AD203B41FA5}">
                      <a16:colId xmlns:a16="http://schemas.microsoft.com/office/drawing/2014/main" val="2054335727"/>
                    </a:ext>
                  </a:extLst>
                </a:gridCol>
                <a:gridCol w="2821819">
                  <a:extLst>
                    <a:ext uri="{9D8B030D-6E8A-4147-A177-3AD203B41FA5}">
                      <a16:colId xmlns:a16="http://schemas.microsoft.com/office/drawing/2014/main" val="3728005705"/>
                    </a:ext>
                  </a:extLst>
                </a:gridCol>
                <a:gridCol w="2821819">
                  <a:extLst>
                    <a:ext uri="{9D8B030D-6E8A-4147-A177-3AD203B41FA5}">
                      <a16:colId xmlns:a16="http://schemas.microsoft.com/office/drawing/2014/main" val="20458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Briathrachas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Mìneachadh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Co-fhacal Sìmplidh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Gnìomh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9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retaliation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act of </a:t>
                      </a:r>
                      <a:r>
                        <a:rPr lang="en-GB" b="0" i="0" u="none" strike="noStrike" dirty="0">
                          <a:effectLst/>
                          <a:latin typeface="+mn-lt"/>
                        </a:rPr>
                        <a:t>retaliating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; return of like for like; </a:t>
                      </a:r>
                      <a:r>
                        <a:rPr lang="en-GB" b="0" i="0" u="none" strike="noStrike" dirty="0">
                          <a:effectLst/>
                          <a:latin typeface="+mn-lt"/>
                        </a:rPr>
                        <a:t>reprisal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hitting 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Create two new synonyms for the word </a:t>
                      </a:r>
                      <a:r>
                        <a:rPr lang="en-GB" b="1" dirty="0"/>
                        <a:t>retaliation</a:t>
                      </a:r>
                      <a:r>
                        <a:rPr lang="en-GB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99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semblance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If there is a </a:t>
                      </a:r>
                      <a:r>
                        <a:rPr lang="en-GB" b="1" i="0" u="none" strike="noStrike" dirty="0">
                          <a:solidFill>
                            <a:srgbClr val="C12D30"/>
                          </a:solidFill>
                          <a:effectLst/>
                          <a:latin typeface="+mn-lt"/>
                        </a:rPr>
                        <a:t>semblance </a:t>
                      </a:r>
                      <a:r>
                        <a:rPr lang="en-GB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 particular condition or quality, it appears to exist, even though this may be a false impression.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appearance 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Displaying a </a:t>
                      </a:r>
                      <a:r>
                        <a:rPr lang="en-GB" b="1" dirty="0"/>
                        <a:t>semblance</a:t>
                      </a:r>
                      <a:r>
                        <a:rPr lang="en-GB" dirty="0"/>
                        <a:t> of confidence, the musician…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49487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D43F1CD-7944-AE86-4461-952D27EC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62" y="1085172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1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– </a:t>
            </a:r>
            <a:r>
              <a:rPr lang="gd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Gnìomh Briathrachais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47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808F-1708-4DA8-D3C0-46D2F26C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1046162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A'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a'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Chùnntas-bheatha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agus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"Brain Dump" – </a:t>
            </a:r>
            <a:r>
              <a:rPr lang="gd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Notaichean don tidsear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21AD-BC7C-16EE-FF14-EF75B55E0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054" y="25066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/>
              <a:t>Bu chòir don tidsear a' chunntas-bheatha air fad a leughadh.</a:t>
            </a:r>
            <a:endParaRPr lang="gd-GB" dirty="0">
              <a:ea typeface="Calibri"/>
              <a:cs typeface="Calibri"/>
            </a:endParaRPr>
          </a:p>
          <a:p>
            <a:endParaRPr lang="gd-GB" dirty="0">
              <a:cs typeface="Calibri"/>
            </a:endParaRPr>
          </a:p>
          <a:p>
            <a:r>
              <a:rPr lang="gd-GB" dirty="0">
                <a:ea typeface="+mn-lt"/>
                <a:cs typeface="+mn-lt"/>
              </a:rPr>
              <a:t>Bu chòir don tidsear </a:t>
            </a:r>
            <a:r>
              <a:rPr lang="gd-GB" dirty="0"/>
              <a:t>stad air na faclan a tha air am mìneachadh anns a' </a:t>
            </a:r>
            <a:r>
              <a:rPr lang="gd-GB" dirty="0">
                <a:ea typeface="+mn-lt"/>
                <a:cs typeface="+mn-lt"/>
              </a:rPr>
              <a:t>Gnìomh Bhriathrachais</a:t>
            </a:r>
            <a:r>
              <a:rPr lang="gd-GB" dirty="0"/>
              <a:t> agus </a:t>
            </a:r>
            <a:r>
              <a:rPr lang="gd-GB" dirty="0">
                <a:ea typeface="+mn-lt"/>
                <a:cs typeface="+mn-lt"/>
              </a:rPr>
              <a:t>'cuimhnich agus freagair'</a:t>
            </a:r>
            <a:r>
              <a:rPr lang="gd-GB" dirty="0"/>
              <a:t> a chleachdadh gus leigeil leis na sgoilearan an tuigse air na faclan nas duilghe a shealltainn. Bu chòir do na sgoilearan freagairt le facal/abairt bhon dòigh-obrach ‘Co-fhacal Sìmplidh’ .</a:t>
            </a:r>
            <a:endParaRPr lang="gd-GB" dirty="0">
              <a:ea typeface="Calibri"/>
              <a:cs typeface="Calibri"/>
            </a:endParaRPr>
          </a:p>
          <a:p>
            <a:endParaRPr lang="gd-GB" dirty="0">
              <a:cs typeface="Calibri"/>
            </a:endParaRPr>
          </a:p>
          <a:p>
            <a:pPr marL="0" indent="0">
              <a:buNone/>
            </a:pPr>
            <a:endParaRPr lang="gd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64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2c0eca-7c59-445e-8cf2-091cd7801549">
      <Terms xmlns="http://schemas.microsoft.com/office/infopath/2007/PartnerControls"/>
    </lcf76f155ced4ddcb4097134ff3c332f>
    <TaxCatchAll xmlns="2d2a1601-5e93-4ee7-9ea0-8b6832dbb0b8" xsi:nil="true"/>
    <SharedWithUsers xmlns="2d2a1601-5e93-4ee7-9ea0-8b6832dbb0b8">
      <UserInfo>
        <DisplayName/>
        <AccountId xsi:nil="true"/>
        <AccountType/>
      </UserInfo>
    </SharedWithUsers>
    <MediaLengthInSeconds xmlns="2f2c0eca-7c59-445e-8cf2-091cd78015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DCEEF11E58B749BD570C83F379C347" ma:contentTypeVersion="18" ma:contentTypeDescription="Create a new document." ma:contentTypeScope="" ma:versionID="d5cde186ab8adafa94b560632b5526a3">
  <xsd:schema xmlns:xsd="http://www.w3.org/2001/XMLSchema" xmlns:xs="http://www.w3.org/2001/XMLSchema" xmlns:p="http://schemas.microsoft.com/office/2006/metadata/properties" xmlns:ns2="2f2c0eca-7c59-445e-8cf2-091cd7801549" xmlns:ns3="2d2a1601-5e93-4ee7-9ea0-8b6832dbb0b8" targetNamespace="http://schemas.microsoft.com/office/2006/metadata/properties" ma:root="true" ma:fieldsID="98be22433c5ffda41a46e09f51cc91f9" ns2:_="" ns3:_="">
    <xsd:import namespace="2f2c0eca-7c59-445e-8cf2-091cd7801549"/>
    <xsd:import namespace="2d2a1601-5e93-4ee7-9ea0-8b6832dbb0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c0eca-7c59-445e-8cf2-091cd78015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1900c86-aec3-4287-8761-1e004d73c5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a1601-5e93-4ee7-9ea0-8b6832dbb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c9a1b12-a371-46c9-95c4-e28fec059019}" ma:internalName="TaxCatchAll" ma:showField="CatchAllData" ma:web="2d2a1601-5e93-4ee7-9ea0-8b6832dbb0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373AF1-4960-48C2-B11D-FBE941042437}">
  <ds:schemaRefs>
    <ds:schemaRef ds:uri="http://schemas.microsoft.com/office/2006/metadata/properties"/>
    <ds:schemaRef ds:uri="http://schemas.microsoft.com/office/infopath/2007/PartnerControls"/>
    <ds:schemaRef ds:uri="2f2c0eca-7c59-445e-8cf2-091cd7801549"/>
    <ds:schemaRef ds:uri="2d2a1601-5e93-4ee7-9ea0-8b6832dbb0b8"/>
  </ds:schemaRefs>
</ds:datastoreItem>
</file>

<file path=customXml/itemProps2.xml><?xml version="1.0" encoding="utf-8"?>
<ds:datastoreItem xmlns:ds="http://schemas.openxmlformats.org/officeDocument/2006/customXml" ds:itemID="{46AA2105-91DA-46D5-96FF-1ACBA82303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C7D405-3D87-433E-B35F-EDBB3AF693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c0eca-7c59-445e-8cf2-091cd7801549"/>
    <ds:schemaRef ds:uri="2d2a1601-5e93-4ee7-9ea0-8b6832dbb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5572</Words>
  <Application>Microsoft Macintosh PowerPoint</Application>
  <PresentationFormat>Widescreen</PresentationFormat>
  <Paragraphs>313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 Light</vt:lpstr>
      <vt:lpstr>Arial</vt:lpstr>
      <vt:lpstr>FS Emeric Light</vt:lpstr>
      <vt:lpstr>Calibri</vt:lpstr>
      <vt:lpstr>FS Emeric</vt:lpstr>
      <vt:lpstr>Office Theme</vt:lpstr>
      <vt:lpstr>Viktor Ullmann</vt:lpstr>
      <vt:lpstr>Slat-tomhais Soirbheachais</vt:lpstr>
      <vt:lpstr>Gnìomh 1 – Gnìomh Bhriathrachais – Notaichean don tidsear</vt:lpstr>
      <vt:lpstr>Gnìomh 1 – Gnìomh Briathrachais</vt:lpstr>
      <vt:lpstr>Gnìomh 1 – Gnìomh Briathrachais</vt:lpstr>
      <vt:lpstr>Gnìomh 1 – Gnìomh Briathrachais</vt:lpstr>
      <vt:lpstr>Gnìomh 1 – Gnìomh Briathrachais</vt:lpstr>
      <vt:lpstr>Gnìomh 1 – Gnìomh Briathrachais</vt:lpstr>
      <vt:lpstr>Gnìomh 2 – A' leughadh a' Chùnntas-bheatha agus "Brain Dump" – Notaichean don tidsear</vt:lpstr>
      <vt:lpstr>Gnìomh 2 – A' leughadh a' Chùnntas-bheatha agus "Brain Dump"</vt:lpstr>
      <vt:lpstr>Gnìomh 3 – Viktor Ullmann – Brain Dump -Gnìomh +1 – Notaichean don tidsear​</vt:lpstr>
      <vt:lpstr>Gnìomh 3 – Viktor Ullmann – Brain Dump -Gnìomh +1</vt:lpstr>
      <vt:lpstr>Gnìomh 4 – Geàrr-Chùnntas  -Leughaidh mise na leughas tusa! – Notaichean don tidsear​</vt:lpstr>
      <vt:lpstr>Gnìomh 4 – Geàrr-Chùnntas –Leughaidh mise na leughas tusa! </vt:lpstr>
      <vt:lpstr>Gnìomh 5 – Bun-Seantansan – Notaichean don tidsear​</vt:lpstr>
      <vt:lpstr>Gnìomh 5 – Bun-Seantansan - Geàrr-Chùnntas  (paragrafan 1-3)</vt:lpstr>
      <vt:lpstr>Gnìomh 6 – Leughaidh mise na leughas tusa!  – Notaichean don tidsear​</vt:lpstr>
      <vt:lpstr>Gnìomh 6 – Leughaidh mise na leughas tusa! </vt:lpstr>
      <vt:lpstr>Gnìomh 7 – Ceistean Ath-bhuidhinn – Notaichean don tidsear​ </vt:lpstr>
      <vt:lpstr>Gnìomh 7 – Ceistean Ath-buidhinn – Comhradh le Caraid </vt:lpstr>
      <vt:lpstr>Gnìomh 8 – Lom-sgrùdadh – Notaichean don tidsear​</vt:lpstr>
      <vt:lpstr>Gnìomh 8 – Lom-sgrùdadh </vt:lpstr>
      <vt:lpstr>Gnìomh 9 – Àrd-Shealladh Cùrsa Obrach – Leughadh – Notaichean don tidsear​</vt:lpstr>
      <vt:lpstr>Gnìomh 9 – Àrd-Shealladh Cùrsa Obrach – Reading</vt:lpstr>
      <vt:lpstr>Gnìomh 10 – Loidhne-tìde – Notaichean don tidsear​ </vt:lpstr>
      <vt:lpstr>Gnìomh 10 – Loidhne-tìde</vt:lpstr>
      <vt:lpstr>Gnìomh 11 – Bun Seantansan – Notaichean don tidsear​</vt:lpstr>
      <vt:lpstr>Gnìomh 11 – Bun-Seantansan</vt:lpstr>
      <vt:lpstr>Gnìomh 12 – Leughaidh mise na leughas tusa! – Notaichean don tidsear​</vt:lpstr>
      <vt:lpstr>Gnìomh 12 – Leughaidh mise na leughas tusa! </vt:lpstr>
      <vt:lpstr>Gnìomh 13 – Mì-thuisge– Notaichean don tidsear​</vt:lpstr>
      <vt:lpstr>Gnìomh 13 – Mì-thuigseann</vt:lpstr>
      <vt:lpstr>Gnìomh 14 – Faic, Smaoinich, Saoil – Smaoinich, Paidhir, Sgaoil - Notaichean don tidsear​</vt:lpstr>
      <vt:lpstr>Gnìomh 14 – Faic, Smaoinich, Saoil – Smaoinich, Paidhir, Sgaoil, </vt:lpstr>
      <vt:lpstr>Gnìomh 15 – Dath  - Òran  - Samhla </vt:lpstr>
      <vt:lpstr>Gnìomh 15 – Dath  - Òran  - Samhla  – Der Kaiser Von Atlantis</vt:lpstr>
      <vt:lpstr>Gnìomh 15 – Dath  - Òran  - Samhla – Der Kaiser Von Atlantis</vt:lpstr>
      <vt:lpstr>Gnìomh 17 – Leughaidh mise na leughas tusa! – Notaichean don tidsear​</vt:lpstr>
      <vt:lpstr>Gnìomh 17 – Leughaidh mise na leughas tusa! </vt:lpstr>
      <vt:lpstr>Gnìomh 18 – Sgrìobhadh Pearsanta (Sgrìobhadh Slaodach) – Notaichean don tidsear​</vt:lpstr>
      <vt:lpstr>Gnìomh 18 – Sgrìobhadh Pearsanta – Gnìomh, Sgrìobhadh Slaodach</vt:lpstr>
      <vt:lpstr>Gnìomh 18 – Sgrìobhadh Pearsanta –Gnìomh, Sgrìobhadh Slaodach </vt:lpstr>
      <vt:lpstr>Gnìomh 19 – Sònrachadh Aon Neach– Notaichean don tidsear​</vt:lpstr>
      <vt:lpstr>Gnìomh 19 – Sònrachadh Aon Neach – Viktor Ullmann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Viktor Ullmann</dc:title>
  <dc:creator>Mrs Curran</dc:creator>
  <cp:lastModifiedBy>Graham Ramage</cp:lastModifiedBy>
  <cp:revision>1185</cp:revision>
  <dcterms:created xsi:type="dcterms:W3CDTF">2023-09-16T12:19:50Z</dcterms:created>
  <dcterms:modified xsi:type="dcterms:W3CDTF">2024-01-19T13:56:07Z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0x01010093DCEEF11E58B749BD570C83F379C347</vt:lpwstr>
  </property>
  <property fmtid="{D5CDD505-2E9C-101B-9397-08002B2CF9AE}" pid="3" name="Order">
    <vt:r8>145100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